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9144000" cy="6858000" type="screen4x3"/>
  <p:notesSz cx="9144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7" d="100"/>
          <a:sy n="77" d="100"/>
        </p:scale>
        <p:origin x="168" y="6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reger, Christine" userId="07b08700-4580-4b2b-8f3c-b5ccee8dc705" providerId="ADAL" clId="{B8B7B1E6-F12D-4FC8-A2E9-12BDFB6B6EC1}"/>
    <pc:docChg chg="undo custSel mod modSld">
      <pc:chgData name="Kreger, Christine" userId="07b08700-4580-4b2b-8f3c-b5ccee8dc705" providerId="ADAL" clId="{B8B7B1E6-F12D-4FC8-A2E9-12BDFB6B6EC1}" dt="2025-05-28T15:18:48.055" v="356"/>
      <pc:docMkLst>
        <pc:docMk/>
      </pc:docMkLst>
      <pc:sldChg chg="modSp mod">
        <pc:chgData name="Kreger, Christine" userId="07b08700-4580-4b2b-8f3c-b5ccee8dc705" providerId="ADAL" clId="{B8B7B1E6-F12D-4FC8-A2E9-12BDFB6B6EC1}" dt="2025-05-28T15:03:30.887" v="1" actId="962"/>
        <pc:sldMkLst>
          <pc:docMk/>
          <pc:sldMk cId="0" sldId="256"/>
        </pc:sldMkLst>
        <pc:grpChg chg="mod">
          <ac:chgData name="Kreger, Christine" userId="07b08700-4580-4b2b-8f3c-b5ccee8dc705" providerId="ADAL" clId="{B8B7B1E6-F12D-4FC8-A2E9-12BDFB6B6EC1}" dt="2025-05-28T15:03:30.887" v="1" actId="962"/>
          <ac:grpSpMkLst>
            <pc:docMk/>
            <pc:sldMk cId="0" sldId="256"/>
            <ac:grpSpMk id="3" creationId="{00000000-0000-0000-0000-000000000000}"/>
          </ac:grpSpMkLst>
        </pc:grpChg>
        <pc:picChg chg="mod">
          <ac:chgData name="Kreger, Christine" userId="07b08700-4580-4b2b-8f3c-b5ccee8dc705" providerId="ADAL" clId="{B8B7B1E6-F12D-4FC8-A2E9-12BDFB6B6EC1}" dt="2025-05-28T15:03:28.683" v="0" actId="962"/>
          <ac:picMkLst>
            <pc:docMk/>
            <pc:sldMk cId="0" sldId="256"/>
            <ac:picMk id="2" creationId="{00000000-0000-0000-0000-000000000000}"/>
          </ac:picMkLst>
        </pc:picChg>
      </pc:sldChg>
      <pc:sldChg chg="addSp delSp modSp mod">
        <pc:chgData name="Kreger, Christine" userId="07b08700-4580-4b2b-8f3c-b5ccee8dc705" providerId="ADAL" clId="{B8B7B1E6-F12D-4FC8-A2E9-12BDFB6B6EC1}" dt="2025-05-28T15:15:26.795" v="338" actId="962"/>
        <pc:sldMkLst>
          <pc:docMk/>
          <pc:sldMk cId="0" sldId="257"/>
        </pc:sldMkLst>
        <pc:spChg chg="mod">
          <ac:chgData name="Kreger, Christine" userId="07b08700-4580-4b2b-8f3c-b5ccee8dc705" providerId="ADAL" clId="{B8B7B1E6-F12D-4FC8-A2E9-12BDFB6B6EC1}" dt="2025-05-28T15:03:46.972" v="4" actId="962"/>
          <ac:spMkLst>
            <pc:docMk/>
            <pc:sldMk cId="0" sldId="257"/>
            <ac:spMk id="3" creationId="{00000000-0000-0000-0000-000000000000}"/>
          </ac:spMkLst>
        </pc:spChg>
        <pc:spChg chg="add del mod">
          <ac:chgData name="Kreger, Christine" userId="07b08700-4580-4b2b-8f3c-b5ccee8dc705" providerId="ADAL" clId="{B8B7B1E6-F12D-4FC8-A2E9-12BDFB6B6EC1}" dt="2025-05-28T15:11:53.343" v="90" actId="478"/>
          <ac:spMkLst>
            <pc:docMk/>
            <pc:sldMk cId="0" sldId="257"/>
            <ac:spMk id="5" creationId="{73438353-1D71-CB27-1ECB-5B2A639A32AA}"/>
          </ac:spMkLst>
        </pc:spChg>
        <pc:spChg chg="add mod ord">
          <ac:chgData name="Kreger, Christine" userId="07b08700-4580-4b2b-8f3c-b5ccee8dc705" providerId="ADAL" clId="{B8B7B1E6-F12D-4FC8-A2E9-12BDFB6B6EC1}" dt="2025-05-28T15:15:23.811" v="337" actId="13244"/>
          <ac:spMkLst>
            <pc:docMk/>
            <pc:sldMk cId="0" sldId="257"/>
            <ac:spMk id="6" creationId="{B77D8FBD-F974-5652-509C-F159F13DBA27}"/>
          </ac:spMkLst>
        </pc:spChg>
        <pc:picChg chg="mod">
          <ac:chgData name="Kreger, Christine" userId="07b08700-4580-4b2b-8f3c-b5ccee8dc705" providerId="ADAL" clId="{B8B7B1E6-F12D-4FC8-A2E9-12BDFB6B6EC1}" dt="2025-05-28T15:15:26.795" v="338" actId="962"/>
          <ac:picMkLst>
            <pc:docMk/>
            <pc:sldMk cId="0" sldId="257"/>
            <ac:picMk id="2" creationId="{00000000-0000-0000-0000-000000000000}"/>
          </ac:picMkLst>
        </pc:picChg>
      </pc:sldChg>
      <pc:sldChg chg="modSp mod">
        <pc:chgData name="Kreger, Christine" userId="07b08700-4580-4b2b-8f3c-b5ccee8dc705" providerId="ADAL" clId="{B8B7B1E6-F12D-4FC8-A2E9-12BDFB6B6EC1}" dt="2025-05-28T15:04:08.264" v="5" actId="962"/>
        <pc:sldMkLst>
          <pc:docMk/>
          <pc:sldMk cId="0" sldId="258"/>
        </pc:sldMkLst>
        <pc:grpChg chg="mod">
          <ac:chgData name="Kreger, Christine" userId="07b08700-4580-4b2b-8f3c-b5ccee8dc705" providerId="ADAL" clId="{B8B7B1E6-F12D-4FC8-A2E9-12BDFB6B6EC1}" dt="2025-05-28T15:04:08.264" v="5" actId="962"/>
          <ac:grpSpMkLst>
            <pc:docMk/>
            <pc:sldMk cId="0" sldId="258"/>
            <ac:grpSpMk id="2" creationId="{00000000-0000-0000-0000-000000000000}"/>
          </ac:grpSpMkLst>
        </pc:grpChg>
      </pc:sldChg>
      <pc:sldChg chg="modSp mod">
        <pc:chgData name="Kreger, Christine" userId="07b08700-4580-4b2b-8f3c-b5ccee8dc705" providerId="ADAL" clId="{B8B7B1E6-F12D-4FC8-A2E9-12BDFB6B6EC1}" dt="2025-05-28T15:04:13.845" v="7" actId="962"/>
        <pc:sldMkLst>
          <pc:docMk/>
          <pc:sldMk cId="0" sldId="259"/>
        </pc:sldMkLst>
        <pc:grpChg chg="mod">
          <ac:chgData name="Kreger, Christine" userId="07b08700-4580-4b2b-8f3c-b5ccee8dc705" providerId="ADAL" clId="{B8B7B1E6-F12D-4FC8-A2E9-12BDFB6B6EC1}" dt="2025-05-28T15:04:13.845" v="7" actId="962"/>
          <ac:grpSpMkLst>
            <pc:docMk/>
            <pc:sldMk cId="0" sldId="259"/>
            <ac:grpSpMk id="5" creationId="{00000000-0000-0000-0000-000000000000}"/>
          </ac:grpSpMkLst>
        </pc:grpChg>
        <pc:picChg chg="mod">
          <ac:chgData name="Kreger, Christine" userId="07b08700-4580-4b2b-8f3c-b5ccee8dc705" providerId="ADAL" clId="{B8B7B1E6-F12D-4FC8-A2E9-12BDFB6B6EC1}" dt="2025-05-28T15:04:10.685" v="6" actId="962"/>
          <ac:picMkLst>
            <pc:docMk/>
            <pc:sldMk cId="0" sldId="259"/>
            <ac:picMk id="2" creationId="{00000000-0000-0000-0000-000000000000}"/>
          </ac:picMkLst>
        </pc:picChg>
      </pc:sldChg>
      <pc:sldChg chg="modSp mod">
        <pc:chgData name="Kreger, Christine" userId="07b08700-4580-4b2b-8f3c-b5ccee8dc705" providerId="ADAL" clId="{B8B7B1E6-F12D-4FC8-A2E9-12BDFB6B6EC1}" dt="2025-05-28T15:04:17.389" v="9" actId="962"/>
        <pc:sldMkLst>
          <pc:docMk/>
          <pc:sldMk cId="0" sldId="260"/>
        </pc:sldMkLst>
        <pc:grpChg chg="mod">
          <ac:chgData name="Kreger, Christine" userId="07b08700-4580-4b2b-8f3c-b5ccee8dc705" providerId="ADAL" clId="{B8B7B1E6-F12D-4FC8-A2E9-12BDFB6B6EC1}" dt="2025-05-28T15:04:17.389" v="9" actId="962"/>
          <ac:grpSpMkLst>
            <pc:docMk/>
            <pc:sldMk cId="0" sldId="260"/>
            <ac:grpSpMk id="4" creationId="{00000000-0000-0000-0000-000000000000}"/>
          </ac:grpSpMkLst>
        </pc:grpChg>
        <pc:picChg chg="mod">
          <ac:chgData name="Kreger, Christine" userId="07b08700-4580-4b2b-8f3c-b5ccee8dc705" providerId="ADAL" clId="{B8B7B1E6-F12D-4FC8-A2E9-12BDFB6B6EC1}" dt="2025-05-28T15:04:16.526" v="8" actId="962"/>
          <ac:picMkLst>
            <pc:docMk/>
            <pc:sldMk cId="0" sldId="260"/>
            <ac:picMk id="2" creationId="{00000000-0000-0000-0000-000000000000}"/>
          </ac:picMkLst>
        </pc:picChg>
      </pc:sldChg>
      <pc:sldChg chg="modSp mod">
        <pc:chgData name="Kreger, Christine" userId="07b08700-4580-4b2b-8f3c-b5ccee8dc705" providerId="ADAL" clId="{B8B7B1E6-F12D-4FC8-A2E9-12BDFB6B6EC1}" dt="2025-05-28T15:04:20.712" v="11" actId="962"/>
        <pc:sldMkLst>
          <pc:docMk/>
          <pc:sldMk cId="0" sldId="261"/>
        </pc:sldMkLst>
        <pc:grpChg chg="mod">
          <ac:chgData name="Kreger, Christine" userId="07b08700-4580-4b2b-8f3c-b5ccee8dc705" providerId="ADAL" clId="{B8B7B1E6-F12D-4FC8-A2E9-12BDFB6B6EC1}" dt="2025-05-28T15:04:19.324" v="10" actId="962"/>
          <ac:grpSpMkLst>
            <pc:docMk/>
            <pc:sldMk cId="0" sldId="261"/>
            <ac:grpSpMk id="2" creationId="{00000000-0000-0000-0000-000000000000}"/>
          </ac:grpSpMkLst>
        </pc:grpChg>
        <pc:grpChg chg="mod">
          <ac:chgData name="Kreger, Christine" userId="07b08700-4580-4b2b-8f3c-b5ccee8dc705" providerId="ADAL" clId="{B8B7B1E6-F12D-4FC8-A2E9-12BDFB6B6EC1}" dt="2025-05-28T15:04:20.712" v="11" actId="962"/>
          <ac:grpSpMkLst>
            <pc:docMk/>
            <pc:sldMk cId="0" sldId="261"/>
            <ac:grpSpMk id="6" creationId="{00000000-0000-0000-0000-000000000000}"/>
          </ac:grpSpMkLst>
        </pc:grpChg>
      </pc:sldChg>
      <pc:sldChg chg="addSp modSp mod">
        <pc:chgData name="Kreger, Christine" userId="07b08700-4580-4b2b-8f3c-b5ccee8dc705" providerId="ADAL" clId="{B8B7B1E6-F12D-4FC8-A2E9-12BDFB6B6EC1}" dt="2025-05-28T15:15:39.476" v="339" actId="13244"/>
        <pc:sldMkLst>
          <pc:docMk/>
          <pc:sldMk cId="0" sldId="262"/>
        </pc:sldMkLst>
        <pc:spChg chg="mod">
          <ac:chgData name="Kreger, Christine" userId="07b08700-4580-4b2b-8f3c-b5ccee8dc705" providerId="ADAL" clId="{B8B7B1E6-F12D-4FC8-A2E9-12BDFB6B6EC1}" dt="2025-05-28T15:04:46.103" v="19" actId="962"/>
          <ac:spMkLst>
            <pc:docMk/>
            <pc:sldMk cId="0" sldId="262"/>
            <ac:spMk id="14" creationId="{00000000-0000-0000-0000-000000000000}"/>
          </ac:spMkLst>
        </pc:spChg>
        <pc:spChg chg="add mod ord">
          <ac:chgData name="Kreger, Christine" userId="07b08700-4580-4b2b-8f3c-b5ccee8dc705" providerId="ADAL" clId="{B8B7B1E6-F12D-4FC8-A2E9-12BDFB6B6EC1}" dt="2025-05-28T15:15:39.476" v="339" actId="13244"/>
          <ac:spMkLst>
            <pc:docMk/>
            <pc:sldMk cId="0" sldId="262"/>
            <ac:spMk id="16" creationId="{CE9C20BC-F77E-E9C4-64B8-4E50B7665F08}"/>
          </ac:spMkLst>
        </pc:spChg>
        <pc:grpChg chg="mod">
          <ac:chgData name="Kreger, Christine" userId="07b08700-4580-4b2b-8f3c-b5ccee8dc705" providerId="ADAL" clId="{B8B7B1E6-F12D-4FC8-A2E9-12BDFB6B6EC1}" dt="2025-05-28T15:04:44.439" v="17" actId="962"/>
          <ac:grpSpMkLst>
            <pc:docMk/>
            <pc:sldMk cId="0" sldId="262"/>
            <ac:grpSpMk id="7" creationId="{00000000-0000-0000-0000-000000000000}"/>
          </ac:grpSpMkLst>
        </pc:grpChg>
        <pc:grpChg chg="mod">
          <ac:chgData name="Kreger, Christine" userId="07b08700-4580-4b2b-8f3c-b5ccee8dc705" providerId="ADAL" clId="{B8B7B1E6-F12D-4FC8-A2E9-12BDFB6B6EC1}" dt="2025-05-28T15:04:45.365" v="18" actId="962"/>
          <ac:grpSpMkLst>
            <pc:docMk/>
            <pc:sldMk cId="0" sldId="262"/>
            <ac:grpSpMk id="10" creationId="{00000000-0000-0000-0000-000000000000}"/>
          </ac:grpSpMkLst>
        </pc:grpChg>
        <pc:picChg chg="mod">
          <ac:chgData name="Kreger, Christine" userId="07b08700-4580-4b2b-8f3c-b5ccee8dc705" providerId="ADAL" clId="{B8B7B1E6-F12D-4FC8-A2E9-12BDFB6B6EC1}" dt="2025-05-28T15:04:36.069" v="12" actId="962"/>
          <ac:picMkLst>
            <pc:docMk/>
            <pc:sldMk cId="0" sldId="262"/>
            <ac:picMk id="2" creationId="{00000000-0000-0000-0000-000000000000}"/>
          </ac:picMkLst>
        </pc:picChg>
        <pc:picChg chg="mod">
          <ac:chgData name="Kreger, Christine" userId="07b08700-4580-4b2b-8f3c-b5ccee8dc705" providerId="ADAL" clId="{B8B7B1E6-F12D-4FC8-A2E9-12BDFB6B6EC1}" dt="2025-05-28T15:04:37.026" v="13" actId="962"/>
          <ac:picMkLst>
            <pc:docMk/>
            <pc:sldMk cId="0" sldId="262"/>
            <ac:picMk id="3" creationId="{00000000-0000-0000-0000-000000000000}"/>
          </ac:picMkLst>
        </pc:picChg>
        <pc:picChg chg="mod">
          <ac:chgData name="Kreger, Christine" userId="07b08700-4580-4b2b-8f3c-b5ccee8dc705" providerId="ADAL" clId="{B8B7B1E6-F12D-4FC8-A2E9-12BDFB6B6EC1}" dt="2025-05-28T15:04:38.708" v="14" actId="962"/>
          <ac:picMkLst>
            <pc:docMk/>
            <pc:sldMk cId="0" sldId="262"/>
            <ac:picMk id="4" creationId="{00000000-0000-0000-0000-000000000000}"/>
          </ac:picMkLst>
        </pc:picChg>
        <pc:picChg chg="mod">
          <ac:chgData name="Kreger, Christine" userId="07b08700-4580-4b2b-8f3c-b5ccee8dc705" providerId="ADAL" clId="{B8B7B1E6-F12D-4FC8-A2E9-12BDFB6B6EC1}" dt="2025-05-28T15:04:42.614" v="15" actId="962"/>
          <ac:picMkLst>
            <pc:docMk/>
            <pc:sldMk cId="0" sldId="262"/>
            <ac:picMk id="5" creationId="{00000000-0000-0000-0000-000000000000}"/>
          </ac:picMkLst>
        </pc:picChg>
        <pc:picChg chg="mod">
          <ac:chgData name="Kreger, Christine" userId="07b08700-4580-4b2b-8f3c-b5ccee8dc705" providerId="ADAL" clId="{B8B7B1E6-F12D-4FC8-A2E9-12BDFB6B6EC1}" dt="2025-05-28T15:04:43.824" v="16" actId="962"/>
          <ac:picMkLst>
            <pc:docMk/>
            <pc:sldMk cId="0" sldId="262"/>
            <ac:picMk id="6" creationId="{00000000-0000-0000-0000-000000000000}"/>
          </ac:picMkLst>
        </pc:picChg>
      </pc:sldChg>
      <pc:sldChg chg="addSp modSp mod">
        <pc:chgData name="Kreger, Christine" userId="07b08700-4580-4b2b-8f3c-b5ccee8dc705" providerId="ADAL" clId="{B8B7B1E6-F12D-4FC8-A2E9-12BDFB6B6EC1}" dt="2025-05-28T15:16:17.633" v="341" actId="13244"/>
        <pc:sldMkLst>
          <pc:docMk/>
          <pc:sldMk cId="0" sldId="263"/>
        </pc:sldMkLst>
        <pc:spChg chg="mod">
          <ac:chgData name="Kreger, Christine" userId="07b08700-4580-4b2b-8f3c-b5ccee8dc705" providerId="ADAL" clId="{B8B7B1E6-F12D-4FC8-A2E9-12BDFB6B6EC1}" dt="2025-05-28T15:04:53.889" v="21" actId="962"/>
          <ac:spMkLst>
            <pc:docMk/>
            <pc:sldMk cId="0" sldId="263"/>
            <ac:spMk id="3" creationId="{00000000-0000-0000-0000-000000000000}"/>
          </ac:spMkLst>
        </pc:spChg>
        <pc:spChg chg="mod">
          <ac:chgData name="Kreger, Christine" userId="07b08700-4580-4b2b-8f3c-b5ccee8dc705" providerId="ADAL" clId="{B8B7B1E6-F12D-4FC8-A2E9-12BDFB6B6EC1}" dt="2025-05-28T15:04:56.531" v="22" actId="962"/>
          <ac:spMkLst>
            <pc:docMk/>
            <pc:sldMk cId="0" sldId="263"/>
            <ac:spMk id="4" creationId="{00000000-0000-0000-0000-000000000000}"/>
          </ac:spMkLst>
        </pc:spChg>
        <pc:spChg chg="ord">
          <ac:chgData name="Kreger, Christine" userId="07b08700-4580-4b2b-8f3c-b5ccee8dc705" providerId="ADAL" clId="{B8B7B1E6-F12D-4FC8-A2E9-12BDFB6B6EC1}" dt="2025-05-28T15:16:17.633" v="341" actId="13244"/>
          <ac:spMkLst>
            <pc:docMk/>
            <pc:sldMk cId="0" sldId="263"/>
            <ac:spMk id="35" creationId="{00000000-0000-0000-0000-000000000000}"/>
          </ac:spMkLst>
        </pc:spChg>
        <pc:spChg chg="add mod ord">
          <ac:chgData name="Kreger, Christine" userId="07b08700-4580-4b2b-8f3c-b5ccee8dc705" providerId="ADAL" clId="{B8B7B1E6-F12D-4FC8-A2E9-12BDFB6B6EC1}" dt="2025-05-28T15:16:00.770" v="340" actId="13244"/>
          <ac:spMkLst>
            <pc:docMk/>
            <pc:sldMk cId="0" sldId="263"/>
            <ac:spMk id="52" creationId="{35B658CE-0E51-2CA5-8A09-56F1DFF74150}"/>
          </ac:spMkLst>
        </pc:spChg>
        <pc:grpChg chg="mod">
          <ac:chgData name="Kreger, Christine" userId="07b08700-4580-4b2b-8f3c-b5ccee8dc705" providerId="ADAL" clId="{B8B7B1E6-F12D-4FC8-A2E9-12BDFB6B6EC1}" dt="2025-05-28T15:04:58.546" v="23" actId="962"/>
          <ac:grpSpMkLst>
            <pc:docMk/>
            <pc:sldMk cId="0" sldId="263"/>
            <ac:grpSpMk id="5" creationId="{00000000-0000-0000-0000-000000000000}"/>
          </ac:grpSpMkLst>
        </pc:grpChg>
        <pc:grpChg chg="mod">
          <ac:chgData name="Kreger, Christine" userId="07b08700-4580-4b2b-8f3c-b5ccee8dc705" providerId="ADAL" clId="{B8B7B1E6-F12D-4FC8-A2E9-12BDFB6B6EC1}" dt="2025-05-28T15:05:00.450" v="24" actId="962"/>
          <ac:grpSpMkLst>
            <pc:docMk/>
            <pc:sldMk cId="0" sldId="263"/>
            <ac:grpSpMk id="12" creationId="{00000000-0000-0000-0000-000000000000}"/>
          </ac:grpSpMkLst>
        </pc:grpChg>
        <pc:grpChg chg="mod">
          <ac:chgData name="Kreger, Christine" userId="07b08700-4580-4b2b-8f3c-b5ccee8dc705" providerId="ADAL" clId="{B8B7B1E6-F12D-4FC8-A2E9-12BDFB6B6EC1}" dt="2025-05-28T15:05:01.157" v="25" actId="962"/>
          <ac:grpSpMkLst>
            <pc:docMk/>
            <pc:sldMk cId="0" sldId="263"/>
            <ac:grpSpMk id="18" creationId="{00000000-0000-0000-0000-000000000000}"/>
          </ac:grpSpMkLst>
        </pc:grpChg>
        <pc:grpChg chg="mod">
          <ac:chgData name="Kreger, Christine" userId="07b08700-4580-4b2b-8f3c-b5ccee8dc705" providerId="ADAL" clId="{B8B7B1E6-F12D-4FC8-A2E9-12BDFB6B6EC1}" dt="2025-05-28T15:05:01.960" v="26" actId="962"/>
          <ac:grpSpMkLst>
            <pc:docMk/>
            <pc:sldMk cId="0" sldId="263"/>
            <ac:grpSpMk id="24" creationId="{00000000-0000-0000-0000-000000000000}"/>
          </ac:grpSpMkLst>
        </pc:grpChg>
        <pc:grpChg chg="mod">
          <ac:chgData name="Kreger, Christine" userId="07b08700-4580-4b2b-8f3c-b5ccee8dc705" providerId="ADAL" clId="{B8B7B1E6-F12D-4FC8-A2E9-12BDFB6B6EC1}" dt="2025-05-28T15:05:02.590" v="27" actId="962"/>
          <ac:grpSpMkLst>
            <pc:docMk/>
            <pc:sldMk cId="0" sldId="263"/>
            <ac:grpSpMk id="30" creationId="{00000000-0000-0000-0000-000000000000}"/>
          </ac:grpSpMkLst>
        </pc:grpChg>
        <pc:grpChg chg="mod">
          <ac:chgData name="Kreger, Christine" userId="07b08700-4580-4b2b-8f3c-b5ccee8dc705" providerId="ADAL" clId="{B8B7B1E6-F12D-4FC8-A2E9-12BDFB6B6EC1}" dt="2025-05-28T15:05:03.220" v="28" actId="962"/>
          <ac:grpSpMkLst>
            <pc:docMk/>
            <pc:sldMk cId="0" sldId="263"/>
            <ac:grpSpMk id="36" creationId="{00000000-0000-0000-0000-000000000000}"/>
          </ac:grpSpMkLst>
        </pc:grpChg>
        <pc:grpChg chg="mod">
          <ac:chgData name="Kreger, Christine" userId="07b08700-4580-4b2b-8f3c-b5ccee8dc705" providerId="ADAL" clId="{B8B7B1E6-F12D-4FC8-A2E9-12BDFB6B6EC1}" dt="2025-05-28T15:05:03.849" v="29" actId="962"/>
          <ac:grpSpMkLst>
            <pc:docMk/>
            <pc:sldMk cId="0" sldId="263"/>
            <ac:grpSpMk id="42" creationId="{00000000-0000-0000-0000-000000000000}"/>
          </ac:grpSpMkLst>
        </pc:grpChg>
        <pc:grpChg chg="mod">
          <ac:chgData name="Kreger, Christine" userId="07b08700-4580-4b2b-8f3c-b5ccee8dc705" providerId="ADAL" clId="{B8B7B1E6-F12D-4FC8-A2E9-12BDFB6B6EC1}" dt="2025-05-28T15:05:04.907" v="30" actId="962"/>
          <ac:grpSpMkLst>
            <pc:docMk/>
            <pc:sldMk cId="0" sldId="263"/>
            <ac:grpSpMk id="47" creationId="{00000000-0000-0000-0000-000000000000}"/>
          </ac:grpSpMkLst>
        </pc:grpChg>
        <pc:picChg chg="mod">
          <ac:chgData name="Kreger, Christine" userId="07b08700-4580-4b2b-8f3c-b5ccee8dc705" providerId="ADAL" clId="{B8B7B1E6-F12D-4FC8-A2E9-12BDFB6B6EC1}" dt="2025-05-28T15:04:50.690" v="20" actId="962"/>
          <ac:picMkLst>
            <pc:docMk/>
            <pc:sldMk cId="0" sldId="263"/>
            <ac:picMk id="2" creationId="{00000000-0000-0000-0000-000000000000}"/>
          </ac:picMkLst>
        </pc:picChg>
      </pc:sldChg>
      <pc:sldChg chg="addSp modSp mod">
        <pc:chgData name="Kreger, Christine" userId="07b08700-4580-4b2b-8f3c-b5ccee8dc705" providerId="ADAL" clId="{B8B7B1E6-F12D-4FC8-A2E9-12BDFB6B6EC1}" dt="2025-05-28T15:13:13.738" v="200" actId="20577"/>
        <pc:sldMkLst>
          <pc:docMk/>
          <pc:sldMk cId="0" sldId="264"/>
        </pc:sldMkLst>
        <pc:spChg chg="add mod">
          <ac:chgData name="Kreger, Christine" userId="07b08700-4580-4b2b-8f3c-b5ccee8dc705" providerId="ADAL" clId="{B8B7B1E6-F12D-4FC8-A2E9-12BDFB6B6EC1}" dt="2025-05-28T15:13:13.738" v="200" actId="20577"/>
          <ac:spMkLst>
            <pc:docMk/>
            <pc:sldMk cId="0" sldId="264"/>
            <ac:spMk id="7" creationId="{F6E4E800-0D5A-A13D-1304-40671029FEC7}"/>
          </ac:spMkLst>
        </pc:spChg>
        <pc:grpChg chg="mod">
          <ac:chgData name="Kreger, Christine" userId="07b08700-4580-4b2b-8f3c-b5ccee8dc705" providerId="ADAL" clId="{B8B7B1E6-F12D-4FC8-A2E9-12BDFB6B6EC1}" dt="2025-05-28T15:05:22.621" v="31" actId="962"/>
          <ac:grpSpMkLst>
            <pc:docMk/>
            <pc:sldMk cId="0" sldId="264"/>
            <ac:grpSpMk id="2" creationId="{00000000-0000-0000-0000-000000000000}"/>
          </ac:grpSpMkLst>
        </pc:grpChg>
      </pc:sldChg>
      <pc:sldChg chg="modSp mod">
        <pc:chgData name="Kreger, Christine" userId="07b08700-4580-4b2b-8f3c-b5ccee8dc705" providerId="ADAL" clId="{B8B7B1E6-F12D-4FC8-A2E9-12BDFB6B6EC1}" dt="2025-05-28T15:05:25.856" v="33" actId="962"/>
        <pc:sldMkLst>
          <pc:docMk/>
          <pc:sldMk cId="0" sldId="265"/>
        </pc:sldMkLst>
        <pc:grpChg chg="mod">
          <ac:chgData name="Kreger, Christine" userId="07b08700-4580-4b2b-8f3c-b5ccee8dc705" providerId="ADAL" clId="{B8B7B1E6-F12D-4FC8-A2E9-12BDFB6B6EC1}" dt="2025-05-28T15:05:24.554" v="32" actId="962"/>
          <ac:grpSpMkLst>
            <pc:docMk/>
            <pc:sldMk cId="0" sldId="265"/>
            <ac:grpSpMk id="2" creationId="{00000000-0000-0000-0000-000000000000}"/>
          </ac:grpSpMkLst>
        </pc:grpChg>
        <pc:grpChg chg="mod">
          <ac:chgData name="Kreger, Christine" userId="07b08700-4580-4b2b-8f3c-b5ccee8dc705" providerId="ADAL" clId="{B8B7B1E6-F12D-4FC8-A2E9-12BDFB6B6EC1}" dt="2025-05-28T15:05:25.856" v="33" actId="962"/>
          <ac:grpSpMkLst>
            <pc:docMk/>
            <pc:sldMk cId="0" sldId="265"/>
            <ac:grpSpMk id="7" creationId="{00000000-0000-0000-0000-000000000000}"/>
          </ac:grpSpMkLst>
        </pc:grpChg>
      </pc:sldChg>
      <pc:sldChg chg="addSp modSp mod">
        <pc:chgData name="Kreger, Christine" userId="07b08700-4580-4b2b-8f3c-b5ccee8dc705" providerId="ADAL" clId="{B8B7B1E6-F12D-4FC8-A2E9-12BDFB6B6EC1}" dt="2025-05-28T15:16:39.213" v="344" actId="962"/>
        <pc:sldMkLst>
          <pc:docMk/>
          <pc:sldMk cId="0" sldId="266"/>
        </pc:sldMkLst>
        <pc:spChg chg="mod">
          <ac:chgData name="Kreger, Christine" userId="07b08700-4580-4b2b-8f3c-b5ccee8dc705" providerId="ADAL" clId="{B8B7B1E6-F12D-4FC8-A2E9-12BDFB6B6EC1}" dt="2025-05-28T15:05:51.027" v="40" actId="962"/>
          <ac:spMkLst>
            <pc:docMk/>
            <pc:sldMk cId="0" sldId="266"/>
            <ac:spMk id="6" creationId="{00000000-0000-0000-0000-000000000000}"/>
          </ac:spMkLst>
        </pc:spChg>
        <pc:spChg chg="mod">
          <ac:chgData name="Kreger, Christine" userId="07b08700-4580-4b2b-8f3c-b5ccee8dc705" providerId="ADAL" clId="{B8B7B1E6-F12D-4FC8-A2E9-12BDFB6B6EC1}" dt="2025-05-28T15:05:52.081" v="41" actId="962"/>
          <ac:spMkLst>
            <pc:docMk/>
            <pc:sldMk cId="0" sldId="266"/>
            <ac:spMk id="7" creationId="{00000000-0000-0000-0000-000000000000}"/>
          </ac:spMkLst>
        </pc:spChg>
        <pc:spChg chg="mod">
          <ac:chgData name="Kreger, Christine" userId="07b08700-4580-4b2b-8f3c-b5ccee8dc705" providerId="ADAL" clId="{B8B7B1E6-F12D-4FC8-A2E9-12BDFB6B6EC1}" dt="2025-05-28T15:05:52.647" v="42" actId="962"/>
          <ac:spMkLst>
            <pc:docMk/>
            <pc:sldMk cId="0" sldId="266"/>
            <ac:spMk id="8" creationId="{00000000-0000-0000-0000-000000000000}"/>
          </ac:spMkLst>
        </pc:spChg>
        <pc:spChg chg="mod">
          <ac:chgData name="Kreger, Christine" userId="07b08700-4580-4b2b-8f3c-b5ccee8dc705" providerId="ADAL" clId="{B8B7B1E6-F12D-4FC8-A2E9-12BDFB6B6EC1}" dt="2025-05-28T15:05:53.609" v="43" actId="962"/>
          <ac:spMkLst>
            <pc:docMk/>
            <pc:sldMk cId="0" sldId="266"/>
            <ac:spMk id="9" creationId="{00000000-0000-0000-0000-000000000000}"/>
          </ac:spMkLst>
        </pc:spChg>
        <pc:spChg chg="add mod ord">
          <ac:chgData name="Kreger, Christine" userId="07b08700-4580-4b2b-8f3c-b5ccee8dc705" providerId="ADAL" clId="{B8B7B1E6-F12D-4FC8-A2E9-12BDFB6B6EC1}" dt="2025-05-28T15:16:36.856" v="342" actId="13244"/>
          <ac:spMkLst>
            <pc:docMk/>
            <pc:sldMk cId="0" sldId="266"/>
            <ac:spMk id="11" creationId="{53AFC582-D521-D2D3-D0EE-456325499173}"/>
          </ac:spMkLst>
        </pc:spChg>
        <pc:picChg chg="mod">
          <ac:chgData name="Kreger, Christine" userId="07b08700-4580-4b2b-8f3c-b5ccee8dc705" providerId="ADAL" clId="{B8B7B1E6-F12D-4FC8-A2E9-12BDFB6B6EC1}" dt="2025-05-28T15:16:38.474" v="343" actId="962"/>
          <ac:picMkLst>
            <pc:docMk/>
            <pc:sldMk cId="0" sldId="266"/>
            <ac:picMk id="2" creationId="{00000000-0000-0000-0000-000000000000}"/>
          </ac:picMkLst>
        </pc:picChg>
        <pc:picChg chg="mod">
          <ac:chgData name="Kreger, Christine" userId="07b08700-4580-4b2b-8f3c-b5ccee8dc705" providerId="ADAL" clId="{B8B7B1E6-F12D-4FC8-A2E9-12BDFB6B6EC1}" dt="2025-05-28T15:16:39.213" v="344" actId="962"/>
          <ac:picMkLst>
            <pc:docMk/>
            <pc:sldMk cId="0" sldId="266"/>
            <ac:picMk id="3" creationId="{00000000-0000-0000-0000-000000000000}"/>
          </ac:picMkLst>
        </pc:picChg>
        <pc:picChg chg="mod">
          <ac:chgData name="Kreger, Christine" userId="07b08700-4580-4b2b-8f3c-b5ccee8dc705" providerId="ADAL" clId="{B8B7B1E6-F12D-4FC8-A2E9-12BDFB6B6EC1}" dt="2025-05-28T15:05:48.062" v="38" actId="962"/>
          <ac:picMkLst>
            <pc:docMk/>
            <pc:sldMk cId="0" sldId="266"/>
            <ac:picMk id="4" creationId="{00000000-0000-0000-0000-000000000000}"/>
          </ac:picMkLst>
        </pc:picChg>
        <pc:picChg chg="mod">
          <ac:chgData name="Kreger, Christine" userId="07b08700-4580-4b2b-8f3c-b5ccee8dc705" providerId="ADAL" clId="{B8B7B1E6-F12D-4FC8-A2E9-12BDFB6B6EC1}" dt="2025-05-28T15:05:49.369" v="39" actId="962"/>
          <ac:picMkLst>
            <pc:docMk/>
            <pc:sldMk cId="0" sldId="266"/>
            <ac:picMk id="5" creationId="{00000000-0000-0000-0000-000000000000}"/>
          </ac:picMkLst>
        </pc:picChg>
      </pc:sldChg>
      <pc:sldChg chg="addSp modSp mod">
        <pc:chgData name="Kreger, Christine" userId="07b08700-4580-4b2b-8f3c-b5ccee8dc705" providerId="ADAL" clId="{B8B7B1E6-F12D-4FC8-A2E9-12BDFB6B6EC1}" dt="2025-05-28T15:16:48.072" v="345" actId="13244"/>
        <pc:sldMkLst>
          <pc:docMk/>
          <pc:sldMk cId="0" sldId="267"/>
        </pc:sldMkLst>
        <pc:spChg chg="add mod ord">
          <ac:chgData name="Kreger, Christine" userId="07b08700-4580-4b2b-8f3c-b5ccee8dc705" providerId="ADAL" clId="{B8B7B1E6-F12D-4FC8-A2E9-12BDFB6B6EC1}" dt="2025-05-28T15:16:48.072" v="345" actId="13244"/>
          <ac:spMkLst>
            <pc:docMk/>
            <pc:sldMk cId="0" sldId="267"/>
            <ac:spMk id="11" creationId="{EFE03D41-09A0-59F4-D862-EA54A3D535FA}"/>
          </ac:spMkLst>
        </pc:spChg>
        <pc:grpChg chg="mod">
          <ac:chgData name="Kreger, Christine" userId="07b08700-4580-4b2b-8f3c-b5ccee8dc705" providerId="ADAL" clId="{B8B7B1E6-F12D-4FC8-A2E9-12BDFB6B6EC1}" dt="2025-05-28T15:06:30.354" v="50" actId="962"/>
          <ac:grpSpMkLst>
            <pc:docMk/>
            <pc:sldMk cId="0" sldId="267"/>
            <ac:grpSpMk id="8" creationId="{00000000-0000-0000-0000-000000000000}"/>
          </ac:grpSpMkLst>
        </pc:grpChg>
        <pc:picChg chg="mod">
          <ac:chgData name="Kreger, Christine" userId="07b08700-4580-4b2b-8f3c-b5ccee8dc705" providerId="ADAL" clId="{B8B7B1E6-F12D-4FC8-A2E9-12BDFB6B6EC1}" dt="2025-05-28T15:06:20.201" v="45" actId="962"/>
          <ac:picMkLst>
            <pc:docMk/>
            <pc:sldMk cId="0" sldId="267"/>
            <ac:picMk id="2" creationId="{00000000-0000-0000-0000-000000000000}"/>
          </ac:picMkLst>
        </pc:picChg>
        <pc:picChg chg="mod">
          <ac:chgData name="Kreger, Christine" userId="07b08700-4580-4b2b-8f3c-b5ccee8dc705" providerId="ADAL" clId="{B8B7B1E6-F12D-4FC8-A2E9-12BDFB6B6EC1}" dt="2025-05-28T15:06:22.203" v="46" actId="962"/>
          <ac:picMkLst>
            <pc:docMk/>
            <pc:sldMk cId="0" sldId="267"/>
            <ac:picMk id="3" creationId="{00000000-0000-0000-0000-000000000000}"/>
          </ac:picMkLst>
        </pc:picChg>
        <pc:picChg chg="mod">
          <ac:chgData name="Kreger, Christine" userId="07b08700-4580-4b2b-8f3c-b5ccee8dc705" providerId="ADAL" clId="{B8B7B1E6-F12D-4FC8-A2E9-12BDFB6B6EC1}" dt="2025-05-28T15:06:23.224" v="47" actId="962"/>
          <ac:picMkLst>
            <pc:docMk/>
            <pc:sldMk cId="0" sldId="267"/>
            <ac:picMk id="4" creationId="{00000000-0000-0000-0000-000000000000}"/>
          </ac:picMkLst>
        </pc:picChg>
        <pc:picChg chg="mod">
          <ac:chgData name="Kreger, Christine" userId="07b08700-4580-4b2b-8f3c-b5ccee8dc705" providerId="ADAL" clId="{B8B7B1E6-F12D-4FC8-A2E9-12BDFB6B6EC1}" dt="2025-05-28T15:06:28.453" v="48" actId="962"/>
          <ac:picMkLst>
            <pc:docMk/>
            <pc:sldMk cId="0" sldId="267"/>
            <ac:picMk id="5" creationId="{00000000-0000-0000-0000-000000000000}"/>
          </ac:picMkLst>
        </pc:picChg>
        <pc:picChg chg="mod">
          <ac:chgData name="Kreger, Christine" userId="07b08700-4580-4b2b-8f3c-b5ccee8dc705" providerId="ADAL" clId="{B8B7B1E6-F12D-4FC8-A2E9-12BDFB6B6EC1}" dt="2025-05-28T15:06:29.632" v="49" actId="962"/>
          <ac:picMkLst>
            <pc:docMk/>
            <pc:sldMk cId="0" sldId="267"/>
            <ac:picMk id="7" creationId="{00000000-0000-0000-0000-000000000000}"/>
          </ac:picMkLst>
        </pc:picChg>
      </pc:sldChg>
      <pc:sldChg chg="addSp modSp mod">
        <pc:chgData name="Kreger, Christine" userId="07b08700-4580-4b2b-8f3c-b5ccee8dc705" providerId="ADAL" clId="{B8B7B1E6-F12D-4FC8-A2E9-12BDFB6B6EC1}" dt="2025-05-28T15:17:08.177" v="346" actId="13244"/>
        <pc:sldMkLst>
          <pc:docMk/>
          <pc:sldMk cId="0" sldId="268"/>
        </pc:sldMkLst>
        <pc:spChg chg="add mod ord">
          <ac:chgData name="Kreger, Christine" userId="07b08700-4580-4b2b-8f3c-b5ccee8dc705" providerId="ADAL" clId="{B8B7B1E6-F12D-4FC8-A2E9-12BDFB6B6EC1}" dt="2025-05-28T15:17:08.177" v="346" actId="13244"/>
          <ac:spMkLst>
            <pc:docMk/>
            <pc:sldMk cId="0" sldId="268"/>
            <ac:spMk id="10" creationId="{09A2800B-BA28-6195-C134-A38DB8DA828A}"/>
          </ac:spMkLst>
        </pc:spChg>
        <pc:grpChg chg="mod">
          <ac:chgData name="Kreger, Christine" userId="07b08700-4580-4b2b-8f3c-b5ccee8dc705" providerId="ADAL" clId="{B8B7B1E6-F12D-4FC8-A2E9-12BDFB6B6EC1}" dt="2025-05-28T15:06:35.475" v="55" actId="962"/>
          <ac:grpSpMkLst>
            <pc:docMk/>
            <pc:sldMk cId="0" sldId="268"/>
            <ac:grpSpMk id="7" creationId="{00000000-0000-0000-0000-000000000000}"/>
          </ac:grpSpMkLst>
        </pc:grpChg>
        <pc:picChg chg="mod">
          <ac:chgData name="Kreger, Christine" userId="07b08700-4580-4b2b-8f3c-b5ccee8dc705" providerId="ADAL" clId="{B8B7B1E6-F12D-4FC8-A2E9-12BDFB6B6EC1}" dt="2025-05-28T15:06:31.881" v="51" actId="962"/>
          <ac:picMkLst>
            <pc:docMk/>
            <pc:sldMk cId="0" sldId="268"/>
            <ac:picMk id="2" creationId="{00000000-0000-0000-0000-000000000000}"/>
          </ac:picMkLst>
        </pc:picChg>
        <pc:picChg chg="mod">
          <ac:chgData name="Kreger, Christine" userId="07b08700-4580-4b2b-8f3c-b5ccee8dc705" providerId="ADAL" clId="{B8B7B1E6-F12D-4FC8-A2E9-12BDFB6B6EC1}" dt="2025-05-28T15:06:32.681" v="52" actId="962"/>
          <ac:picMkLst>
            <pc:docMk/>
            <pc:sldMk cId="0" sldId="268"/>
            <ac:picMk id="3" creationId="{00000000-0000-0000-0000-000000000000}"/>
          </ac:picMkLst>
        </pc:picChg>
        <pc:picChg chg="mod">
          <ac:chgData name="Kreger, Christine" userId="07b08700-4580-4b2b-8f3c-b5ccee8dc705" providerId="ADAL" clId="{B8B7B1E6-F12D-4FC8-A2E9-12BDFB6B6EC1}" dt="2025-05-28T15:06:33.874" v="53" actId="962"/>
          <ac:picMkLst>
            <pc:docMk/>
            <pc:sldMk cId="0" sldId="268"/>
            <ac:picMk id="4" creationId="{00000000-0000-0000-0000-000000000000}"/>
          </ac:picMkLst>
        </pc:picChg>
        <pc:picChg chg="mod">
          <ac:chgData name="Kreger, Christine" userId="07b08700-4580-4b2b-8f3c-b5ccee8dc705" providerId="ADAL" clId="{B8B7B1E6-F12D-4FC8-A2E9-12BDFB6B6EC1}" dt="2025-05-28T15:06:34.831" v="54" actId="962"/>
          <ac:picMkLst>
            <pc:docMk/>
            <pc:sldMk cId="0" sldId="268"/>
            <ac:picMk id="6" creationId="{00000000-0000-0000-0000-000000000000}"/>
          </ac:picMkLst>
        </pc:picChg>
      </pc:sldChg>
      <pc:sldChg chg="modSp mod">
        <pc:chgData name="Kreger, Christine" userId="07b08700-4580-4b2b-8f3c-b5ccee8dc705" providerId="ADAL" clId="{B8B7B1E6-F12D-4FC8-A2E9-12BDFB6B6EC1}" dt="2025-05-28T15:17:35.443" v="349" actId="13244"/>
        <pc:sldMkLst>
          <pc:docMk/>
          <pc:sldMk cId="0" sldId="269"/>
        </pc:sldMkLst>
        <pc:spChg chg="ord">
          <ac:chgData name="Kreger, Christine" userId="07b08700-4580-4b2b-8f3c-b5ccee8dc705" providerId="ADAL" clId="{B8B7B1E6-F12D-4FC8-A2E9-12BDFB6B6EC1}" dt="2025-05-28T15:17:35.443" v="349" actId="13244"/>
          <ac:spMkLst>
            <pc:docMk/>
            <pc:sldMk cId="0" sldId="269"/>
            <ac:spMk id="6" creationId="{00000000-0000-0000-0000-000000000000}"/>
          </ac:spMkLst>
        </pc:spChg>
        <pc:spChg chg="mod ord">
          <ac:chgData name="Kreger, Christine" userId="07b08700-4580-4b2b-8f3c-b5ccee8dc705" providerId="ADAL" clId="{B8B7B1E6-F12D-4FC8-A2E9-12BDFB6B6EC1}" dt="2025-05-28T15:17:30.925" v="347" actId="13244"/>
          <ac:spMkLst>
            <pc:docMk/>
            <pc:sldMk cId="0" sldId="269"/>
            <ac:spMk id="11" creationId="{00000000-0000-0000-0000-000000000000}"/>
          </ac:spMkLst>
        </pc:spChg>
        <pc:grpChg chg="mod">
          <ac:chgData name="Kreger, Christine" userId="07b08700-4580-4b2b-8f3c-b5ccee8dc705" providerId="ADAL" clId="{B8B7B1E6-F12D-4FC8-A2E9-12BDFB6B6EC1}" dt="2025-05-28T15:07:37.526" v="57" actId="962"/>
          <ac:grpSpMkLst>
            <pc:docMk/>
            <pc:sldMk cId="0" sldId="269"/>
            <ac:grpSpMk id="2" creationId="{00000000-0000-0000-0000-000000000000}"/>
          </ac:grpSpMkLst>
        </pc:grpChg>
        <pc:grpChg chg="mod">
          <ac:chgData name="Kreger, Christine" userId="07b08700-4580-4b2b-8f3c-b5ccee8dc705" providerId="ADAL" clId="{B8B7B1E6-F12D-4FC8-A2E9-12BDFB6B6EC1}" dt="2025-05-28T15:07:39.740" v="58" actId="962"/>
          <ac:grpSpMkLst>
            <pc:docMk/>
            <pc:sldMk cId="0" sldId="269"/>
            <ac:grpSpMk id="7" creationId="{00000000-0000-0000-0000-000000000000}"/>
          </ac:grpSpMkLst>
        </pc:grpChg>
      </pc:sldChg>
      <pc:sldChg chg="modSp mod">
        <pc:chgData name="Kreger, Christine" userId="07b08700-4580-4b2b-8f3c-b5ccee8dc705" providerId="ADAL" clId="{B8B7B1E6-F12D-4FC8-A2E9-12BDFB6B6EC1}" dt="2025-05-28T15:14:20.860" v="302" actId="33553"/>
        <pc:sldMkLst>
          <pc:docMk/>
          <pc:sldMk cId="0" sldId="270"/>
        </pc:sldMkLst>
        <pc:spChg chg="mod">
          <ac:chgData name="Kreger, Christine" userId="07b08700-4580-4b2b-8f3c-b5ccee8dc705" providerId="ADAL" clId="{B8B7B1E6-F12D-4FC8-A2E9-12BDFB6B6EC1}" dt="2025-05-28T15:14:20.860" v="302" actId="33553"/>
          <ac:spMkLst>
            <pc:docMk/>
            <pc:sldMk cId="0" sldId="270"/>
            <ac:spMk id="5" creationId="{00000000-0000-0000-0000-000000000000}"/>
          </ac:spMkLst>
        </pc:spChg>
        <pc:grpChg chg="mod">
          <ac:chgData name="Kreger, Christine" userId="07b08700-4580-4b2b-8f3c-b5ccee8dc705" providerId="ADAL" clId="{B8B7B1E6-F12D-4FC8-A2E9-12BDFB6B6EC1}" dt="2025-05-28T15:07:41.833" v="59" actId="962"/>
          <ac:grpSpMkLst>
            <pc:docMk/>
            <pc:sldMk cId="0" sldId="270"/>
            <ac:grpSpMk id="2" creationId="{00000000-0000-0000-0000-000000000000}"/>
          </ac:grpSpMkLst>
        </pc:grpChg>
        <pc:grpChg chg="mod">
          <ac:chgData name="Kreger, Christine" userId="07b08700-4580-4b2b-8f3c-b5ccee8dc705" providerId="ADAL" clId="{B8B7B1E6-F12D-4FC8-A2E9-12BDFB6B6EC1}" dt="2025-05-28T15:07:42.698" v="60" actId="962"/>
          <ac:grpSpMkLst>
            <pc:docMk/>
            <pc:sldMk cId="0" sldId="270"/>
            <ac:grpSpMk id="7" creationId="{00000000-0000-0000-0000-000000000000}"/>
          </ac:grpSpMkLst>
        </pc:grpChg>
      </pc:sldChg>
      <pc:sldChg chg="modSp mod">
        <pc:chgData name="Kreger, Christine" userId="07b08700-4580-4b2b-8f3c-b5ccee8dc705" providerId="ADAL" clId="{B8B7B1E6-F12D-4FC8-A2E9-12BDFB6B6EC1}" dt="2025-05-28T15:14:24.836" v="303" actId="33553"/>
        <pc:sldMkLst>
          <pc:docMk/>
          <pc:sldMk cId="0" sldId="271"/>
        </pc:sldMkLst>
        <pc:spChg chg="mod">
          <ac:chgData name="Kreger, Christine" userId="07b08700-4580-4b2b-8f3c-b5ccee8dc705" providerId="ADAL" clId="{B8B7B1E6-F12D-4FC8-A2E9-12BDFB6B6EC1}" dt="2025-05-28T15:14:24.836" v="303" actId="33553"/>
          <ac:spMkLst>
            <pc:docMk/>
            <pc:sldMk cId="0" sldId="271"/>
            <ac:spMk id="5" creationId="{00000000-0000-0000-0000-000000000000}"/>
          </ac:spMkLst>
        </pc:spChg>
        <pc:grpChg chg="mod">
          <ac:chgData name="Kreger, Christine" userId="07b08700-4580-4b2b-8f3c-b5ccee8dc705" providerId="ADAL" clId="{B8B7B1E6-F12D-4FC8-A2E9-12BDFB6B6EC1}" dt="2025-05-28T15:08:49.838" v="62" actId="962"/>
          <ac:grpSpMkLst>
            <pc:docMk/>
            <pc:sldMk cId="0" sldId="271"/>
            <ac:grpSpMk id="2" creationId="{00000000-0000-0000-0000-000000000000}"/>
          </ac:grpSpMkLst>
        </pc:grpChg>
        <pc:grpChg chg="mod">
          <ac:chgData name="Kreger, Christine" userId="07b08700-4580-4b2b-8f3c-b5ccee8dc705" providerId="ADAL" clId="{B8B7B1E6-F12D-4FC8-A2E9-12BDFB6B6EC1}" dt="2025-05-28T15:08:52.920" v="63" actId="962"/>
          <ac:grpSpMkLst>
            <pc:docMk/>
            <pc:sldMk cId="0" sldId="271"/>
            <ac:grpSpMk id="6" creationId="{00000000-0000-0000-0000-000000000000}"/>
          </ac:grpSpMkLst>
        </pc:grpChg>
      </pc:sldChg>
      <pc:sldChg chg="modSp mod">
        <pc:chgData name="Kreger, Christine" userId="07b08700-4580-4b2b-8f3c-b5ccee8dc705" providerId="ADAL" clId="{B8B7B1E6-F12D-4FC8-A2E9-12BDFB6B6EC1}" dt="2025-05-28T15:17:52.829" v="352" actId="13244"/>
        <pc:sldMkLst>
          <pc:docMk/>
          <pc:sldMk cId="0" sldId="272"/>
        </pc:sldMkLst>
        <pc:spChg chg="mod ord">
          <ac:chgData name="Kreger, Christine" userId="07b08700-4580-4b2b-8f3c-b5ccee8dc705" providerId="ADAL" clId="{B8B7B1E6-F12D-4FC8-A2E9-12BDFB6B6EC1}" dt="2025-05-28T15:17:49.643" v="351" actId="13244"/>
          <ac:spMkLst>
            <pc:docMk/>
            <pc:sldMk cId="0" sldId="272"/>
            <ac:spMk id="5" creationId="{00000000-0000-0000-0000-000000000000}"/>
          </ac:spMkLst>
        </pc:spChg>
        <pc:grpChg chg="mod">
          <ac:chgData name="Kreger, Christine" userId="07b08700-4580-4b2b-8f3c-b5ccee8dc705" providerId="ADAL" clId="{B8B7B1E6-F12D-4FC8-A2E9-12BDFB6B6EC1}" dt="2025-05-28T15:09:44.162" v="69" actId="962"/>
          <ac:grpSpMkLst>
            <pc:docMk/>
            <pc:sldMk cId="0" sldId="272"/>
            <ac:grpSpMk id="7" creationId="{00000000-0000-0000-0000-000000000000}"/>
          </ac:grpSpMkLst>
        </pc:grpChg>
        <pc:picChg chg="mod ord">
          <ac:chgData name="Kreger, Christine" userId="07b08700-4580-4b2b-8f3c-b5ccee8dc705" providerId="ADAL" clId="{B8B7B1E6-F12D-4FC8-A2E9-12BDFB6B6EC1}" dt="2025-05-28T15:17:52.829" v="352" actId="13244"/>
          <ac:picMkLst>
            <pc:docMk/>
            <pc:sldMk cId="0" sldId="272"/>
            <ac:picMk id="2" creationId="{00000000-0000-0000-0000-000000000000}"/>
          </ac:picMkLst>
        </pc:picChg>
        <pc:picChg chg="mod">
          <ac:chgData name="Kreger, Christine" userId="07b08700-4580-4b2b-8f3c-b5ccee8dc705" providerId="ADAL" clId="{B8B7B1E6-F12D-4FC8-A2E9-12BDFB6B6EC1}" dt="2025-05-28T15:09:40.842" v="66" actId="962"/>
          <ac:picMkLst>
            <pc:docMk/>
            <pc:sldMk cId="0" sldId="272"/>
            <ac:picMk id="3" creationId="{00000000-0000-0000-0000-000000000000}"/>
          </ac:picMkLst>
        </pc:picChg>
        <pc:picChg chg="mod">
          <ac:chgData name="Kreger, Christine" userId="07b08700-4580-4b2b-8f3c-b5ccee8dc705" providerId="ADAL" clId="{B8B7B1E6-F12D-4FC8-A2E9-12BDFB6B6EC1}" dt="2025-05-28T15:09:42.289" v="67" actId="962"/>
          <ac:picMkLst>
            <pc:docMk/>
            <pc:sldMk cId="0" sldId="272"/>
            <ac:picMk id="4" creationId="{00000000-0000-0000-0000-000000000000}"/>
          </ac:picMkLst>
        </pc:picChg>
        <pc:picChg chg="mod">
          <ac:chgData name="Kreger, Christine" userId="07b08700-4580-4b2b-8f3c-b5ccee8dc705" providerId="ADAL" clId="{B8B7B1E6-F12D-4FC8-A2E9-12BDFB6B6EC1}" dt="2025-05-28T15:09:43.453" v="68" actId="962"/>
          <ac:picMkLst>
            <pc:docMk/>
            <pc:sldMk cId="0" sldId="272"/>
            <ac:picMk id="6" creationId="{00000000-0000-0000-0000-000000000000}"/>
          </ac:picMkLst>
        </pc:picChg>
      </pc:sldChg>
      <pc:sldChg chg="modSp mod">
        <pc:chgData name="Kreger, Christine" userId="07b08700-4580-4b2b-8f3c-b5ccee8dc705" providerId="ADAL" clId="{B8B7B1E6-F12D-4FC8-A2E9-12BDFB6B6EC1}" dt="2025-05-28T15:14:29.959" v="305" actId="33553"/>
        <pc:sldMkLst>
          <pc:docMk/>
          <pc:sldMk cId="0" sldId="273"/>
        </pc:sldMkLst>
        <pc:spChg chg="mod">
          <ac:chgData name="Kreger, Christine" userId="07b08700-4580-4b2b-8f3c-b5ccee8dc705" providerId="ADAL" clId="{B8B7B1E6-F12D-4FC8-A2E9-12BDFB6B6EC1}" dt="2025-05-28T15:14:29.959" v="305" actId="33553"/>
          <ac:spMkLst>
            <pc:docMk/>
            <pc:sldMk cId="0" sldId="273"/>
            <ac:spMk id="4" creationId="{00000000-0000-0000-0000-000000000000}"/>
          </ac:spMkLst>
        </pc:spChg>
        <pc:spChg chg="mod">
          <ac:chgData name="Kreger, Christine" userId="07b08700-4580-4b2b-8f3c-b5ccee8dc705" providerId="ADAL" clId="{B8B7B1E6-F12D-4FC8-A2E9-12BDFB6B6EC1}" dt="2025-05-28T15:10:28.952" v="73" actId="962"/>
          <ac:spMkLst>
            <pc:docMk/>
            <pc:sldMk cId="0" sldId="273"/>
            <ac:spMk id="5" creationId="{00000000-0000-0000-0000-000000000000}"/>
          </ac:spMkLst>
        </pc:spChg>
        <pc:picChg chg="mod">
          <ac:chgData name="Kreger, Christine" userId="07b08700-4580-4b2b-8f3c-b5ccee8dc705" providerId="ADAL" clId="{B8B7B1E6-F12D-4FC8-A2E9-12BDFB6B6EC1}" dt="2025-05-28T15:10:24.222" v="71" actId="962"/>
          <ac:picMkLst>
            <pc:docMk/>
            <pc:sldMk cId="0" sldId="273"/>
            <ac:picMk id="2" creationId="{00000000-0000-0000-0000-000000000000}"/>
          </ac:picMkLst>
        </pc:picChg>
        <pc:picChg chg="mod">
          <ac:chgData name="Kreger, Christine" userId="07b08700-4580-4b2b-8f3c-b5ccee8dc705" providerId="ADAL" clId="{B8B7B1E6-F12D-4FC8-A2E9-12BDFB6B6EC1}" dt="2025-05-28T15:10:27.854" v="72" actId="962"/>
          <ac:picMkLst>
            <pc:docMk/>
            <pc:sldMk cId="0" sldId="273"/>
            <ac:picMk id="3" creationId="{00000000-0000-0000-0000-000000000000}"/>
          </ac:picMkLst>
        </pc:picChg>
      </pc:sldChg>
      <pc:sldChg chg="modSp mod">
        <pc:chgData name="Kreger, Christine" userId="07b08700-4580-4b2b-8f3c-b5ccee8dc705" providerId="ADAL" clId="{B8B7B1E6-F12D-4FC8-A2E9-12BDFB6B6EC1}" dt="2025-05-28T15:10:33.209" v="75" actId="962"/>
        <pc:sldMkLst>
          <pc:docMk/>
          <pc:sldMk cId="0" sldId="274"/>
        </pc:sldMkLst>
        <pc:grpChg chg="mod">
          <ac:chgData name="Kreger, Christine" userId="07b08700-4580-4b2b-8f3c-b5ccee8dc705" providerId="ADAL" clId="{B8B7B1E6-F12D-4FC8-A2E9-12BDFB6B6EC1}" dt="2025-05-28T15:10:32.376" v="74" actId="962"/>
          <ac:grpSpMkLst>
            <pc:docMk/>
            <pc:sldMk cId="0" sldId="274"/>
            <ac:grpSpMk id="2" creationId="{00000000-0000-0000-0000-000000000000}"/>
          </ac:grpSpMkLst>
        </pc:grpChg>
        <pc:grpChg chg="mod">
          <ac:chgData name="Kreger, Christine" userId="07b08700-4580-4b2b-8f3c-b5ccee8dc705" providerId="ADAL" clId="{B8B7B1E6-F12D-4FC8-A2E9-12BDFB6B6EC1}" dt="2025-05-28T15:10:33.209" v="75" actId="962"/>
          <ac:grpSpMkLst>
            <pc:docMk/>
            <pc:sldMk cId="0" sldId="274"/>
            <ac:grpSpMk id="10" creationId="{00000000-0000-0000-0000-000000000000}"/>
          </ac:grpSpMkLst>
        </pc:grpChg>
      </pc:sldChg>
      <pc:sldChg chg="modSp mod">
        <pc:chgData name="Kreger, Christine" userId="07b08700-4580-4b2b-8f3c-b5ccee8dc705" providerId="ADAL" clId="{B8B7B1E6-F12D-4FC8-A2E9-12BDFB6B6EC1}" dt="2025-05-28T15:14:33.527" v="306" actId="33553"/>
        <pc:sldMkLst>
          <pc:docMk/>
          <pc:sldMk cId="0" sldId="275"/>
        </pc:sldMkLst>
        <pc:spChg chg="mod">
          <ac:chgData name="Kreger, Christine" userId="07b08700-4580-4b2b-8f3c-b5ccee8dc705" providerId="ADAL" clId="{B8B7B1E6-F12D-4FC8-A2E9-12BDFB6B6EC1}" dt="2025-05-28T15:14:33.527" v="306" actId="33553"/>
          <ac:spMkLst>
            <pc:docMk/>
            <pc:sldMk cId="0" sldId="275"/>
            <ac:spMk id="2" creationId="{00000000-0000-0000-0000-000000000000}"/>
          </ac:spMkLst>
        </pc:spChg>
        <pc:picChg chg="mod">
          <ac:chgData name="Kreger, Christine" userId="07b08700-4580-4b2b-8f3c-b5ccee8dc705" providerId="ADAL" clId="{B8B7B1E6-F12D-4FC8-A2E9-12BDFB6B6EC1}" dt="2025-05-28T15:10:37.407" v="76" actId="962"/>
          <ac:picMkLst>
            <pc:docMk/>
            <pc:sldMk cId="0" sldId="275"/>
            <ac:picMk id="3" creationId="{00000000-0000-0000-0000-000000000000}"/>
          </ac:picMkLst>
        </pc:picChg>
        <pc:picChg chg="mod">
          <ac:chgData name="Kreger, Christine" userId="07b08700-4580-4b2b-8f3c-b5ccee8dc705" providerId="ADAL" clId="{B8B7B1E6-F12D-4FC8-A2E9-12BDFB6B6EC1}" dt="2025-05-28T15:10:38.371" v="77" actId="962"/>
          <ac:picMkLst>
            <pc:docMk/>
            <pc:sldMk cId="0" sldId="275"/>
            <ac:picMk id="4" creationId="{00000000-0000-0000-0000-000000000000}"/>
          </ac:picMkLst>
        </pc:picChg>
      </pc:sldChg>
      <pc:sldChg chg="addSp modSp mod">
        <pc:chgData name="Kreger, Christine" userId="07b08700-4580-4b2b-8f3c-b5ccee8dc705" providerId="ADAL" clId="{B8B7B1E6-F12D-4FC8-A2E9-12BDFB6B6EC1}" dt="2025-05-28T15:17:59.183" v="353" actId="13244"/>
        <pc:sldMkLst>
          <pc:docMk/>
          <pc:sldMk cId="0" sldId="276"/>
        </pc:sldMkLst>
        <pc:spChg chg="add mod ord">
          <ac:chgData name="Kreger, Christine" userId="07b08700-4580-4b2b-8f3c-b5ccee8dc705" providerId="ADAL" clId="{B8B7B1E6-F12D-4FC8-A2E9-12BDFB6B6EC1}" dt="2025-05-28T15:17:59.183" v="353" actId="13244"/>
          <ac:spMkLst>
            <pc:docMk/>
            <pc:sldMk cId="0" sldId="276"/>
            <ac:spMk id="29" creationId="{6B087E4A-69D7-A975-7986-9A175EB91B4E}"/>
          </ac:spMkLst>
        </pc:spChg>
        <pc:grpChg chg="mod">
          <ac:chgData name="Kreger, Christine" userId="07b08700-4580-4b2b-8f3c-b5ccee8dc705" providerId="ADAL" clId="{B8B7B1E6-F12D-4FC8-A2E9-12BDFB6B6EC1}" dt="2025-05-28T15:10:40.716" v="78" actId="962"/>
          <ac:grpSpMkLst>
            <pc:docMk/>
            <pc:sldMk cId="0" sldId="276"/>
            <ac:grpSpMk id="2" creationId="{00000000-0000-0000-0000-000000000000}"/>
          </ac:grpSpMkLst>
        </pc:grpChg>
        <pc:grpChg chg="mod">
          <ac:chgData name="Kreger, Christine" userId="07b08700-4580-4b2b-8f3c-b5ccee8dc705" providerId="ADAL" clId="{B8B7B1E6-F12D-4FC8-A2E9-12BDFB6B6EC1}" dt="2025-05-28T15:10:41.706" v="79" actId="962"/>
          <ac:grpSpMkLst>
            <pc:docMk/>
            <pc:sldMk cId="0" sldId="276"/>
            <ac:grpSpMk id="5" creationId="{00000000-0000-0000-0000-000000000000}"/>
          </ac:grpSpMkLst>
        </pc:grpChg>
        <pc:grpChg chg="mod">
          <ac:chgData name="Kreger, Christine" userId="07b08700-4580-4b2b-8f3c-b5ccee8dc705" providerId="ADAL" clId="{B8B7B1E6-F12D-4FC8-A2E9-12BDFB6B6EC1}" dt="2025-05-28T15:10:42.335" v="80" actId="962"/>
          <ac:grpSpMkLst>
            <pc:docMk/>
            <pc:sldMk cId="0" sldId="276"/>
            <ac:grpSpMk id="11" creationId="{00000000-0000-0000-0000-000000000000}"/>
          </ac:grpSpMkLst>
        </pc:grpChg>
        <pc:grpChg chg="mod">
          <ac:chgData name="Kreger, Christine" userId="07b08700-4580-4b2b-8f3c-b5ccee8dc705" providerId="ADAL" clId="{B8B7B1E6-F12D-4FC8-A2E9-12BDFB6B6EC1}" dt="2025-05-28T15:10:43.010" v="81" actId="962"/>
          <ac:grpSpMkLst>
            <pc:docMk/>
            <pc:sldMk cId="0" sldId="276"/>
            <ac:grpSpMk id="15" creationId="{00000000-0000-0000-0000-000000000000}"/>
          </ac:grpSpMkLst>
        </pc:grpChg>
        <pc:grpChg chg="mod">
          <ac:chgData name="Kreger, Christine" userId="07b08700-4580-4b2b-8f3c-b5ccee8dc705" providerId="ADAL" clId="{B8B7B1E6-F12D-4FC8-A2E9-12BDFB6B6EC1}" dt="2025-05-28T15:10:43.701" v="82" actId="962"/>
          <ac:grpSpMkLst>
            <pc:docMk/>
            <pc:sldMk cId="0" sldId="276"/>
            <ac:grpSpMk id="19" creationId="{00000000-0000-0000-0000-000000000000}"/>
          </ac:grpSpMkLst>
        </pc:grpChg>
        <pc:grpChg chg="mod">
          <ac:chgData name="Kreger, Christine" userId="07b08700-4580-4b2b-8f3c-b5ccee8dc705" providerId="ADAL" clId="{B8B7B1E6-F12D-4FC8-A2E9-12BDFB6B6EC1}" dt="2025-05-28T15:10:44.785" v="83" actId="962"/>
          <ac:grpSpMkLst>
            <pc:docMk/>
            <pc:sldMk cId="0" sldId="276"/>
            <ac:grpSpMk id="23" creationId="{00000000-0000-0000-0000-000000000000}"/>
          </ac:grpSpMkLst>
        </pc:grpChg>
      </pc:sldChg>
      <pc:sldChg chg="modSp mod">
        <pc:chgData name="Kreger, Christine" userId="07b08700-4580-4b2b-8f3c-b5ccee8dc705" providerId="ADAL" clId="{B8B7B1E6-F12D-4FC8-A2E9-12BDFB6B6EC1}" dt="2025-05-28T15:18:19.746" v="354" actId="13244"/>
        <pc:sldMkLst>
          <pc:docMk/>
          <pc:sldMk cId="0" sldId="277"/>
        </pc:sldMkLst>
        <pc:spChg chg="ord">
          <ac:chgData name="Kreger, Christine" userId="07b08700-4580-4b2b-8f3c-b5ccee8dc705" providerId="ADAL" clId="{B8B7B1E6-F12D-4FC8-A2E9-12BDFB6B6EC1}" dt="2025-05-28T15:18:19.746" v="354" actId="13244"/>
          <ac:spMkLst>
            <pc:docMk/>
            <pc:sldMk cId="0" sldId="277"/>
            <ac:spMk id="3" creationId="{00000000-0000-0000-0000-000000000000}"/>
          </ac:spMkLst>
        </pc:spChg>
        <pc:picChg chg="mod">
          <ac:chgData name="Kreger, Christine" userId="07b08700-4580-4b2b-8f3c-b5ccee8dc705" providerId="ADAL" clId="{B8B7B1E6-F12D-4FC8-A2E9-12BDFB6B6EC1}" dt="2025-05-28T15:11:31.799" v="85" actId="962"/>
          <ac:picMkLst>
            <pc:docMk/>
            <pc:sldMk cId="0" sldId="277"/>
            <ac:picMk id="2" creationId="{00000000-0000-0000-0000-000000000000}"/>
          </ac:picMkLst>
        </pc:picChg>
      </pc:sldChg>
      <pc:sldChg chg="modSp mod">
        <pc:chgData name="Kreger, Christine" userId="07b08700-4580-4b2b-8f3c-b5ccee8dc705" providerId="ADAL" clId="{B8B7B1E6-F12D-4FC8-A2E9-12BDFB6B6EC1}" dt="2025-05-28T15:11:33.986" v="86" actId="962"/>
        <pc:sldMkLst>
          <pc:docMk/>
          <pc:sldMk cId="0" sldId="278"/>
        </pc:sldMkLst>
        <pc:picChg chg="mod">
          <ac:chgData name="Kreger, Christine" userId="07b08700-4580-4b2b-8f3c-b5ccee8dc705" providerId="ADAL" clId="{B8B7B1E6-F12D-4FC8-A2E9-12BDFB6B6EC1}" dt="2025-05-28T15:11:33.986" v="86" actId="962"/>
          <ac:picMkLst>
            <pc:docMk/>
            <pc:sldMk cId="0" sldId="278"/>
            <ac:picMk id="2" creationId="{00000000-0000-0000-0000-000000000000}"/>
          </ac:picMkLst>
        </pc:picChg>
      </pc:sldChg>
      <pc:sldChg chg="modSp mod">
        <pc:chgData name="Kreger, Christine" userId="07b08700-4580-4b2b-8f3c-b5ccee8dc705" providerId="ADAL" clId="{B8B7B1E6-F12D-4FC8-A2E9-12BDFB6B6EC1}" dt="2025-05-28T15:18:33.494" v="355" actId="962"/>
        <pc:sldMkLst>
          <pc:docMk/>
          <pc:sldMk cId="0" sldId="280"/>
        </pc:sldMkLst>
        <pc:spChg chg="mod">
          <ac:chgData name="Kreger, Christine" userId="07b08700-4580-4b2b-8f3c-b5ccee8dc705" providerId="ADAL" clId="{B8B7B1E6-F12D-4FC8-A2E9-12BDFB6B6EC1}" dt="2025-05-28T15:18:33.494" v="355" actId="962"/>
          <ac:spMkLst>
            <pc:docMk/>
            <pc:sldMk cId="0" sldId="280"/>
            <ac:spMk id="5" creationId="{00000000-0000-0000-0000-000000000000}"/>
          </ac:spMkLst>
        </pc:spChg>
        <pc:grpChg chg="mod">
          <ac:chgData name="Kreger, Christine" userId="07b08700-4580-4b2b-8f3c-b5ccee8dc705" providerId="ADAL" clId="{B8B7B1E6-F12D-4FC8-A2E9-12BDFB6B6EC1}" dt="2025-05-28T15:11:35.719" v="87" actId="962"/>
          <ac:grpSpMkLst>
            <pc:docMk/>
            <pc:sldMk cId="0" sldId="280"/>
            <ac:grpSpMk id="2" creationId="{00000000-0000-0000-0000-000000000000}"/>
          </ac:grpSpMkLst>
        </pc:grpChg>
        <pc:picChg chg="mod">
          <ac:chgData name="Kreger, Christine" userId="07b08700-4580-4b2b-8f3c-b5ccee8dc705" providerId="ADAL" clId="{B8B7B1E6-F12D-4FC8-A2E9-12BDFB6B6EC1}" dt="2025-05-28T15:11:36.859" v="88" actId="962"/>
          <ac:picMkLst>
            <pc:docMk/>
            <pc:sldMk cId="0" sldId="280"/>
            <ac:picMk id="6" creationId="{00000000-0000-0000-0000-000000000000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0" i="0">
                <a:solidFill>
                  <a:schemeClr val="bg1"/>
                </a:solidFill>
                <a:latin typeface="Rockwell"/>
                <a:cs typeface="Rockwel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5/28/2025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bg1"/>
                </a:solidFill>
                <a:latin typeface="Rockwell"/>
                <a:cs typeface="Rockwel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5/28/2025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522207" y="6256020"/>
            <a:ext cx="393192" cy="393191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8558783" y="6292596"/>
            <a:ext cx="320040" cy="320040"/>
          </a:xfrm>
          <a:custGeom>
            <a:avLst/>
            <a:gdLst/>
            <a:ahLst/>
            <a:cxnLst/>
            <a:rect l="l" t="t" r="r" b="b"/>
            <a:pathLst>
              <a:path w="320040" h="320040">
                <a:moveTo>
                  <a:pt x="0" y="160019"/>
                </a:moveTo>
                <a:lnTo>
                  <a:pt x="8156" y="109440"/>
                </a:lnTo>
                <a:lnTo>
                  <a:pt x="30870" y="65513"/>
                </a:lnTo>
                <a:lnTo>
                  <a:pt x="65507" y="30873"/>
                </a:lnTo>
                <a:lnTo>
                  <a:pt x="109435" y="8157"/>
                </a:lnTo>
                <a:lnTo>
                  <a:pt x="160020" y="0"/>
                </a:lnTo>
                <a:lnTo>
                  <a:pt x="210604" y="8157"/>
                </a:lnTo>
                <a:lnTo>
                  <a:pt x="254532" y="30873"/>
                </a:lnTo>
                <a:lnTo>
                  <a:pt x="289169" y="65513"/>
                </a:lnTo>
                <a:lnTo>
                  <a:pt x="311883" y="109440"/>
                </a:lnTo>
                <a:lnTo>
                  <a:pt x="320040" y="160019"/>
                </a:lnTo>
                <a:lnTo>
                  <a:pt x="311883" y="210599"/>
                </a:lnTo>
                <a:lnTo>
                  <a:pt x="289169" y="254526"/>
                </a:lnTo>
                <a:lnTo>
                  <a:pt x="254532" y="289166"/>
                </a:lnTo>
                <a:lnTo>
                  <a:pt x="210604" y="311882"/>
                </a:lnTo>
                <a:lnTo>
                  <a:pt x="160020" y="320039"/>
                </a:lnTo>
                <a:lnTo>
                  <a:pt x="109435" y="311882"/>
                </a:lnTo>
                <a:lnTo>
                  <a:pt x="65507" y="289166"/>
                </a:lnTo>
                <a:lnTo>
                  <a:pt x="30870" y="254526"/>
                </a:lnTo>
                <a:lnTo>
                  <a:pt x="8156" y="210599"/>
                </a:lnTo>
                <a:lnTo>
                  <a:pt x="0" y="160019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bg 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bg1"/>
                </a:solidFill>
                <a:latin typeface="Rockwell"/>
                <a:cs typeface="Rockwel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5/28/2025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bg1"/>
                </a:solidFill>
                <a:latin typeface="Rockwell"/>
                <a:cs typeface="Rockwel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5/28/2025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5/28/2025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522207" y="6256020"/>
            <a:ext cx="393192" cy="393191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8558783" y="6292596"/>
            <a:ext cx="320040" cy="320040"/>
          </a:xfrm>
          <a:custGeom>
            <a:avLst/>
            <a:gdLst/>
            <a:ahLst/>
            <a:cxnLst/>
            <a:rect l="l" t="t" r="r" b="b"/>
            <a:pathLst>
              <a:path w="320040" h="320040">
                <a:moveTo>
                  <a:pt x="0" y="160019"/>
                </a:moveTo>
                <a:lnTo>
                  <a:pt x="8156" y="109440"/>
                </a:lnTo>
                <a:lnTo>
                  <a:pt x="30870" y="65513"/>
                </a:lnTo>
                <a:lnTo>
                  <a:pt x="65507" y="30873"/>
                </a:lnTo>
                <a:lnTo>
                  <a:pt x="109435" y="8157"/>
                </a:lnTo>
                <a:lnTo>
                  <a:pt x="160020" y="0"/>
                </a:lnTo>
                <a:lnTo>
                  <a:pt x="210604" y="8157"/>
                </a:lnTo>
                <a:lnTo>
                  <a:pt x="254532" y="30873"/>
                </a:lnTo>
                <a:lnTo>
                  <a:pt x="289169" y="65513"/>
                </a:lnTo>
                <a:lnTo>
                  <a:pt x="311883" y="109440"/>
                </a:lnTo>
                <a:lnTo>
                  <a:pt x="320040" y="160019"/>
                </a:lnTo>
                <a:lnTo>
                  <a:pt x="311883" y="210599"/>
                </a:lnTo>
                <a:lnTo>
                  <a:pt x="289169" y="254526"/>
                </a:lnTo>
                <a:lnTo>
                  <a:pt x="254532" y="289166"/>
                </a:lnTo>
                <a:lnTo>
                  <a:pt x="210604" y="311882"/>
                </a:lnTo>
                <a:lnTo>
                  <a:pt x="160020" y="320039"/>
                </a:lnTo>
                <a:lnTo>
                  <a:pt x="109435" y="311882"/>
                </a:lnTo>
                <a:lnTo>
                  <a:pt x="65507" y="289166"/>
                </a:lnTo>
                <a:lnTo>
                  <a:pt x="30870" y="254526"/>
                </a:lnTo>
                <a:lnTo>
                  <a:pt x="8156" y="210599"/>
                </a:lnTo>
                <a:lnTo>
                  <a:pt x="0" y="160019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624964" y="508761"/>
            <a:ext cx="6390513" cy="24457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0" i="0">
                <a:solidFill>
                  <a:schemeClr val="bg1"/>
                </a:solidFill>
                <a:latin typeface="Rockwell"/>
                <a:cs typeface="Rockwel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725167" y="1986739"/>
            <a:ext cx="6679565" cy="36531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5/28/2025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2.jp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19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19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19.png"/><Relationship Id="rId4" Type="http://schemas.openxmlformats.org/officeDocument/2006/relationships/image" Target="../media/image3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7" Type="http://schemas.openxmlformats.org/officeDocument/2006/relationships/image" Target="../media/image46.jp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mailto:rmedrano@highplains.us" TargetMode="External"/><Relationship Id="rId2" Type="http://schemas.openxmlformats.org/officeDocument/2006/relationships/hyperlink" Target="mailto:mlowery@highplains.us" TargetMode="External"/><Relationship Id="rId1" Type="http://schemas.openxmlformats.org/officeDocument/2006/relationships/slideLayout" Target="../slideLayouts/slideLayout3.xml"/><Relationship Id="rId4" Type="http://schemas.openxmlformats.org/officeDocument/2006/relationships/hyperlink" Target="mailto:braines@highplains.us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census.gov/programs-surveys/popest/about/schedule.html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1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5" Type="http://schemas.openxmlformats.org/officeDocument/2006/relationships/image" Target="../media/image18.jp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5800" y="1347216"/>
            <a:ext cx="7772400" cy="80772"/>
          </a:xfrm>
          <a:prstGeom prst="rect">
            <a:avLst/>
          </a:prstGeom>
        </p:spPr>
      </p:pic>
      <p:grpSp>
        <p:nvGrpSpPr>
          <p:cNvPr id="3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85800" y="4282440"/>
              <a:ext cx="7772400" cy="8077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5800" y="1484375"/>
              <a:ext cx="7772400" cy="3537204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7326630" y="4199382"/>
              <a:ext cx="731520" cy="731520"/>
            </a:xfrm>
            <a:custGeom>
              <a:avLst/>
              <a:gdLst/>
              <a:ahLst/>
              <a:cxnLst/>
              <a:rect l="l" t="t" r="r" b="b"/>
              <a:pathLst>
                <a:path w="731520" h="731520">
                  <a:moveTo>
                    <a:pt x="0" y="365760"/>
                  </a:moveTo>
                  <a:lnTo>
                    <a:pt x="2848" y="319869"/>
                  </a:lnTo>
                  <a:lnTo>
                    <a:pt x="11167" y="275682"/>
                  </a:lnTo>
                  <a:lnTo>
                    <a:pt x="24613" y="233542"/>
                  </a:lnTo>
                  <a:lnTo>
                    <a:pt x="42844" y="193790"/>
                  </a:lnTo>
                  <a:lnTo>
                    <a:pt x="65517" y="156770"/>
                  </a:lnTo>
                  <a:lnTo>
                    <a:pt x="92291" y="122822"/>
                  </a:lnTo>
                  <a:lnTo>
                    <a:pt x="122822" y="92291"/>
                  </a:lnTo>
                  <a:lnTo>
                    <a:pt x="156770" y="65517"/>
                  </a:lnTo>
                  <a:lnTo>
                    <a:pt x="193790" y="42844"/>
                  </a:lnTo>
                  <a:lnTo>
                    <a:pt x="233542" y="24613"/>
                  </a:lnTo>
                  <a:lnTo>
                    <a:pt x="275682" y="11167"/>
                  </a:lnTo>
                  <a:lnTo>
                    <a:pt x="319869" y="2848"/>
                  </a:lnTo>
                  <a:lnTo>
                    <a:pt x="365760" y="0"/>
                  </a:lnTo>
                  <a:lnTo>
                    <a:pt x="411650" y="2848"/>
                  </a:lnTo>
                  <a:lnTo>
                    <a:pt x="455837" y="11167"/>
                  </a:lnTo>
                  <a:lnTo>
                    <a:pt x="497977" y="24613"/>
                  </a:lnTo>
                  <a:lnTo>
                    <a:pt x="537729" y="42844"/>
                  </a:lnTo>
                  <a:lnTo>
                    <a:pt x="574749" y="65517"/>
                  </a:lnTo>
                  <a:lnTo>
                    <a:pt x="608697" y="92291"/>
                  </a:lnTo>
                  <a:lnTo>
                    <a:pt x="639228" y="122822"/>
                  </a:lnTo>
                  <a:lnTo>
                    <a:pt x="666002" y="156770"/>
                  </a:lnTo>
                  <a:lnTo>
                    <a:pt x="688675" y="193790"/>
                  </a:lnTo>
                  <a:lnTo>
                    <a:pt x="706906" y="233542"/>
                  </a:lnTo>
                  <a:lnTo>
                    <a:pt x="720352" y="275682"/>
                  </a:lnTo>
                  <a:lnTo>
                    <a:pt x="728671" y="319869"/>
                  </a:lnTo>
                  <a:lnTo>
                    <a:pt x="731520" y="365760"/>
                  </a:lnTo>
                  <a:lnTo>
                    <a:pt x="728671" y="411650"/>
                  </a:lnTo>
                  <a:lnTo>
                    <a:pt x="720352" y="455837"/>
                  </a:lnTo>
                  <a:lnTo>
                    <a:pt x="706906" y="497977"/>
                  </a:lnTo>
                  <a:lnTo>
                    <a:pt x="688675" y="537729"/>
                  </a:lnTo>
                  <a:lnTo>
                    <a:pt x="666002" y="574749"/>
                  </a:lnTo>
                  <a:lnTo>
                    <a:pt x="639228" y="608697"/>
                  </a:lnTo>
                  <a:lnTo>
                    <a:pt x="608697" y="639228"/>
                  </a:lnTo>
                  <a:lnTo>
                    <a:pt x="574749" y="666002"/>
                  </a:lnTo>
                  <a:lnTo>
                    <a:pt x="537729" y="688675"/>
                  </a:lnTo>
                  <a:lnTo>
                    <a:pt x="497977" y="706906"/>
                  </a:lnTo>
                  <a:lnTo>
                    <a:pt x="455837" y="720352"/>
                  </a:lnTo>
                  <a:lnTo>
                    <a:pt x="411650" y="728671"/>
                  </a:lnTo>
                  <a:lnTo>
                    <a:pt x="365760" y="731520"/>
                  </a:lnTo>
                  <a:lnTo>
                    <a:pt x="319869" y="728671"/>
                  </a:lnTo>
                  <a:lnTo>
                    <a:pt x="275682" y="720352"/>
                  </a:lnTo>
                  <a:lnTo>
                    <a:pt x="233542" y="706906"/>
                  </a:lnTo>
                  <a:lnTo>
                    <a:pt x="193790" y="688675"/>
                  </a:lnTo>
                  <a:lnTo>
                    <a:pt x="156770" y="666002"/>
                  </a:lnTo>
                  <a:lnTo>
                    <a:pt x="122822" y="639228"/>
                  </a:lnTo>
                  <a:lnTo>
                    <a:pt x="92291" y="608697"/>
                  </a:lnTo>
                  <a:lnTo>
                    <a:pt x="65517" y="574749"/>
                  </a:lnTo>
                  <a:lnTo>
                    <a:pt x="42844" y="537729"/>
                  </a:lnTo>
                  <a:lnTo>
                    <a:pt x="24613" y="497977"/>
                  </a:lnTo>
                  <a:lnTo>
                    <a:pt x="11167" y="455837"/>
                  </a:lnTo>
                  <a:lnTo>
                    <a:pt x="2848" y="411650"/>
                  </a:lnTo>
                  <a:lnTo>
                    <a:pt x="0" y="365760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67967" y="1246632"/>
              <a:ext cx="6893052" cy="1920239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624964" y="1409827"/>
            <a:ext cx="5938520" cy="1329055"/>
          </a:xfrm>
          <a:prstGeom prst="rect">
            <a:avLst/>
          </a:prstGeom>
        </p:spPr>
        <p:txBody>
          <a:bodyPr vert="horz" wrap="square" lIns="0" tIns="90170" rIns="0" bIns="0" rtlCol="0">
            <a:spAutoFit/>
          </a:bodyPr>
          <a:lstStyle/>
          <a:p>
            <a:pPr marL="855344" marR="5080" indent="-843280">
              <a:lnSpc>
                <a:spcPts val="4860"/>
              </a:lnSpc>
              <a:spcBef>
                <a:spcPts val="710"/>
              </a:spcBef>
              <a:tabLst>
                <a:tab pos="1953895" algn="l"/>
                <a:tab pos="5276850" algn="l"/>
              </a:tabLst>
            </a:pPr>
            <a:r>
              <a:rPr sz="4500" spc="-10" dirty="0">
                <a:latin typeface="Rockwell Condensed"/>
                <a:cs typeface="Rockwell Condensed"/>
              </a:rPr>
              <a:t>Collecting</a:t>
            </a:r>
            <a:r>
              <a:rPr sz="4500" dirty="0">
                <a:latin typeface="Rockwell Condensed"/>
                <a:cs typeface="Rockwell Condensed"/>
              </a:rPr>
              <a:t>	Data</a:t>
            </a:r>
            <a:r>
              <a:rPr sz="4500" spc="-45" dirty="0">
                <a:latin typeface="Rockwell Condensed"/>
                <a:cs typeface="Rockwell Condensed"/>
              </a:rPr>
              <a:t> </a:t>
            </a:r>
            <a:r>
              <a:rPr sz="4500" dirty="0">
                <a:latin typeface="Rockwell Condensed"/>
                <a:cs typeface="Rockwell Condensed"/>
              </a:rPr>
              <a:t>in</a:t>
            </a:r>
            <a:r>
              <a:rPr sz="4500" spc="-45" dirty="0">
                <a:latin typeface="Rockwell Condensed"/>
                <a:cs typeface="Rockwell Condensed"/>
              </a:rPr>
              <a:t> </a:t>
            </a:r>
            <a:r>
              <a:rPr sz="4500" spc="-10" dirty="0">
                <a:latin typeface="Rockwell Condensed"/>
                <a:cs typeface="Rockwell Condensed"/>
              </a:rPr>
              <a:t>Outreach</a:t>
            </a:r>
            <a:r>
              <a:rPr sz="4500" dirty="0">
                <a:latin typeface="Rockwell Condensed"/>
                <a:cs typeface="Rockwell Condensed"/>
              </a:rPr>
              <a:t>	</a:t>
            </a:r>
            <a:r>
              <a:rPr sz="4500" spc="-25" dirty="0">
                <a:latin typeface="Rockwell Condensed"/>
                <a:cs typeface="Rockwell Condensed"/>
              </a:rPr>
              <a:t>and </a:t>
            </a:r>
            <a:r>
              <a:rPr sz="4500" dirty="0">
                <a:latin typeface="Rockwell Condensed"/>
                <a:cs typeface="Rockwell Condensed"/>
              </a:rPr>
              <a:t>Community</a:t>
            </a:r>
            <a:r>
              <a:rPr sz="4500" spc="-240" dirty="0">
                <a:latin typeface="Rockwell Condensed"/>
                <a:cs typeface="Rockwell Condensed"/>
              </a:rPr>
              <a:t> </a:t>
            </a:r>
            <a:r>
              <a:rPr sz="4500" spc="-10" dirty="0">
                <a:latin typeface="Rockwell Condensed"/>
                <a:cs typeface="Rockwell Condensed"/>
              </a:rPr>
              <a:t>Assessment</a:t>
            </a:r>
            <a:endParaRPr sz="4500">
              <a:latin typeface="Rockwell Condensed"/>
              <a:cs typeface="Rockwell Condensed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809114" y="3467227"/>
            <a:ext cx="625030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Rockwell"/>
                <a:cs typeface="Rockwell"/>
              </a:rPr>
              <a:t>Brittany</a:t>
            </a:r>
            <a:r>
              <a:rPr sz="1800" spc="-3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Rockwell"/>
                <a:cs typeface="Rockwell"/>
              </a:rPr>
              <a:t>Raines,</a:t>
            </a:r>
            <a:r>
              <a:rPr sz="1800" spc="-14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Rockwell"/>
                <a:cs typeface="Rockwell"/>
              </a:rPr>
              <a:t>MOVE</a:t>
            </a:r>
            <a:r>
              <a:rPr sz="1800" spc="-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800" spc="-25" dirty="0">
                <a:solidFill>
                  <a:srgbClr val="FFFFFF"/>
                </a:solidFill>
                <a:latin typeface="Rockwell"/>
                <a:cs typeface="Rockwell"/>
              </a:rPr>
              <a:t>Manager,</a:t>
            </a:r>
            <a:r>
              <a:rPr sz="1800" spc="-16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Rockwell"/>
                <a:cs typeface="Rockwell"/>
              </a:rPr>
              <a:t>She/Her/Hers</a:t>
            </a:r>
            <a:endParaRPr sz="1800">
              <a:latin typeface="Rockwell"/>
              <a:cs typeface="Rockwell"/>
            </a:endParaRPr>
          </a:p>
          <a:p>
            <a:pPr marL="12700" marR="5080">
              <a:lnSpc>
                <a:spcPct val="100000"/>
              </a:lnSpc>
            </a:pPr>
            <a:r>
              <a:rPr sz="1800" dirty="0">
                <a:solidFill>
                  <a:srgbClr val="FFFFFF"/>
                </a:solidFill>
                <a:latin typeface="Rockwell"/>
                <a:cs typeface="Rockwell"/>
              </a:rPr>
              <a:t>Megan</a:t>
            </a:r>
            <a:r>
              <a:rPr sz="1800" spc="-3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800" spc="-55" dirty="0">
                <a:solidFill>
                  <a:srgbClr val="FFFFFF"/>
                </a:solidFill>
                <a:latin typeface="Rockwell"/>
                <a:cs typeface="Rockwell"/>
              </a:rPr>
              <a:t>Lowery,</a:t>
            </a:r>
            <a:r>
              <a:rPr sz="1800" spc="-13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800" dirty="0">
                <a:solidFill>
                  <a:srgbClr val="FFFFFF"/>
                </a:solidFill>
                <a:latin typeface="Rockwell"/>
                <a:cs typeface="Rockwell"/>
              </a:rPr>
              <a:t>Mobile</a:t>
            </a:r>
            <a:r>
              <a:rPr sz="1800" spc="-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800" dirty="0">
                <a:solidFill>
                  <a:srgbClr val="FFFFFF"/>
                </a:solidFill>
                <a:latin typeface="Rockwell"/>
                <a:cs typeface="Rockwell"/>
              </a:rPr>
              <a:t>Services</a:t>
            </a:r>
            <a:r>
              <a:rPr sz="1800" spc="-1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Rockwell"/>
                <a:cs typeface="Rockwell"/>
              </a:rPr>
              <a:t>Supervisor,</a:t>
            </a:r>
            <a:r>
              <a:rPr sz="1800" spc="-15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Rockwell"/>
                <a:cs typeface="Rockwell"/>
              </a:rPr>
              <a:t>She/Her/Hers </a:t>
            </a:r>
            <a:r>
              <a:rPr sz="1800" dirty="0">
                <a:solidFill>
                  <a:srgbClr val="FFFFFF"/>
                </a:solidFill>
                <a:latin typeface="Rockwell"/>
                <a:cs typeface="Rockwell"/>
              </a:rPr>
              <a:t>Rick</a:t>
            </a:r>
            <a:r>
              <a:rPr sz="1800" spc="-1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800" spc="-30" dirty="0">
                <a:solidFill>
                  <a:srgbClr val="FFFFFF"/>
                </a:solidFill>
                <a:latin typeface="Rockwell"/>
                <a:cs typeface="Rockwell"/>
              </a:rPr>
              <a:t>Medrano,</a:t>
            </a:r>
            <a:r>
              <a:rPr sz="1800" spc="-14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800" dirty="0">
                <a:solidFill>
                  <a:srgbClr val="FFFFFF"/>
                </a:solidFill>
                <a:latin typeface="Rockwell"/>
                <a:cs typeface="Rockwell"/>
              </a:rPr>
              <a:t>Erie</a:t>
            </a:r>
            <a:r>
              <a:rPr sz="1800" spc="-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Rockwell"/>
                <a:cs typeface="Rockwell"/>
              </a:rPr>
              <a:t>Patron </a:t>
            </a:r>
            <a:r>
              <a:rPr sz="1800" dirty="0">
                <a:solidFill>
                  <a:srgbClr val="FFFFFF"/>
                </a:solidFill>
                <a:latin typeface="Rockwell"/>
                <a:cs typeface="Rockwell"/>
              </a:rPr>
              <a:t>Services</a:t>
            </a:r>
            <a:r>
              <a:rPr sz="1800" spc="-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Rockwell"/>
                <a:cs typeface="Rockwell"/>
              </a:rPr>
              <a:t>Supervisor,</a:t>
            </a:r>
            <a:r>
              <a:rPr sz="1800" spc="-15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Rockwell"/>
                <a:cs typeface="Rockwell"/>
              </a:rPr>
              <a:t>He/Him/His</a:t>
            </a:r>
            <a:endParaRPr sz="1800">
              <a:latin typeface="Rockwell"/>
              <a:cs typeface="Rockwel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406397"/>
            <a:ext cx="4579620" cy="6451600"/>
            <a:chOff x="0" y="406397"/>
            <a:chExt cx="4579620" cy="64516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406397"/>
              <a:ext cx="4579620" cy="645153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406400"/>
              <a:ext cx="4579620" cy="6451600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020183" y="908050"/>
            <a:ext cx="3117850" cy="605155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12700" marR="5080">
              <a:lnSpc>
                <a:spcPts val="2160"/>
              </a:lnSpc>
              <a:spcBef>
                <a:spcPts val="375"/>
              </a:spcBef>
            </a:pPr>
            <a:r>
              <a:rPr sz="2000" b="1" dirty="0">
                <a:solidFill>
                  <a:srgbClr val="000000"/>
                </a:solidFill>
                <a:latin typeface="Rockwell"/>
                <a:cs typeface="Rockwell"/>
              </a:rPr>
              <a:t>Building</a:t>
            </a:r>
            <a:r>
              <a:rPr sz="2000" b="1" spc="-45" dirty="0">
                <a:solidFill>
                  <a:srgbClr val="000000"/>
                </a:solidFill>
                <a:latin typeface="Rockwell"/>
                <a:cs typeface="Rockwell"/>
              </a:rPr>
              <a:t> </a:t>
            </a:r>
            <a:r>
              <a:rPr sz="2000" b="1" dirty="0">
                <a:solidFill>
                  <a:srgbClr val="000000"/>
                </a:solidFill>
                <a:latin typeface="Rockwell"/>
                <a:cs typeface="Rockwell"/>
              </a:rPr>
              <a:t>Data</a:t>
            </a:r>
            <a:r>
              <a:rPr sz="2000" b="1" spc="-55" dirty="0">
                <a:solidFill>
                  <a:srgbClr val="000000"/>
                </a:solidFill>
                <a:latin typeface="Rockwell"/>
                <a:cs typeface="Rockwell"/>
              </a:rPr>
              <a:t> </a:t>
            </a:r>
            <a:r>
              <a:rPr sz="2000" b="1" spc="-10" dirty="0">
                <a:solidFill>
                  <a:srgbClr val="000000"/>
                </a:solidFill>
                <a:latin typeface="Rockwell"/>
                <a:cs typeface="Rockwell"/>
              </a:rPr>
              <a:t>Collection </a:t>
            </a:r>
            <a:r>
              <a:rPr sz="2000" b="1" dirty="0">
                <a:solidFill>
                  <a:srgbClr val="000000"/>
                </a:solidFill>
                <a:latin typeface="Rockwell"/>
                <a:cs typeface="Rockwell"/>
              </a:rPr>
              <a:t>and</a:t>
            </a:r>
            <a:r>
              <a:rPr sz="2000" b="1" spc="30" dirty="0">
                <a:solidFill>
                  <a:srgbClr val="000000"/>
                </a:solidFill>
                <a:latin typeface="Rockwell"/>
                <a:cs typeface="Rockwell"/>
              </a:rPr>
              <a:t> </a:t>
            </a:r>
            <a:r>
              <a:rPr sz="2000" b="1" spc="-20" dirty="0">
                <a:solidFill>
                  <a:srgbClr val="000000"/>
                </a:solidFill>
                <a:latin typeface="Rockwell"/>
                <a:cs typeface="Rockwell"/>
              </a:rPr>
              <a:t>Evaluation</a:t>
            </a:r>
            <a:r>
              <a:rPr sz="2000" b="1" spc="-105" dirty="0">
                <a:solidFill>
                  <a:srgbClr val="000000"/>
                </a:solidFill>
                <a:latin typeface="Rockwell"/>
                <a:cs typeface="Rockwell"/>
              </a:rPr>
              <a:t> </a:t>
            </a:r>
            <a:r>
              <a:rPr sz="2000" b="1" spc="-20" dirty="0">
                <a:solidFill>
                  <a:srgbClr val="000000"/>
                </a:solidFill>
                <a:latin typeface="Rockwell"/>
                <a:cs typeface="Rockwell"/>
              </a:rPr>
              <a:t>Tools</a:t>
            </a:r>
            <a:endParaRPr sz="2000">
              <a:latin typeface="Rockwell"/>
              <a:cs typeface="Rockwel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020183" y="2243454"/>
            <a:ext cx="3486785" cy="2110740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12700" marR="5080" indent="182245">
              <a:lnSpc>
                <a:spcPts val="1730"/>
              </a:lnSpc>
              <a:spcBef>
                <a:spcPts val="310"/>
              </a:spcBef>
              <a:buClr>
                <a:srgbClr val="9E3611"/>
              </a:buClr>
              <a:buSzPct val="84375"/>
              <a:buFont typeface="Wingdings"/>
              <a:buChar char=""/>
              <a:tabLst>
                <a:tab pos="194945" algn="l"/>
              </a:tabLst>
            </a:pPr>
            <a:r>
              <a:rPr sz="1600" dirty="0">
                <a:latin typeface="Rockwell"/>
                <a:cs typeface="Rockwell"/>
              </a:rPr>
              <a:t>Consider</a:t>
            </a:r>
            <a:r>
              <a:rPr sz="1600" spc="-50" dirty="0">
                <a:latin typeface="Rockwell"/>
                <a:cs typeface="Rockwell"/>
              </a:rPr>
              <a:t> </a:t>
            </a:r>
            <a:r>
              <a:rPr sz="1600" dirty="0">
                <a:latin typeface="Rockwell"/>
                <a:cs typeface="Rockwell"/>
              </a:rPr>
              <a:t>how</a:t>
            </a:r>
            <a:r>
              <a:rPr sz="1600" spc="-35" dirty="0">
                <a:latin typeface="Rockwell"/>
                <a:cs typeface="Rockwell"/>
              </a:rPr>
              <a:t> </a:t>
            </a:r>
            <a:r>
              <a:rPr sz="1600" dirty="0">
                <a:latin typeface="Rockwell"/>
                <a:cs typeface="Rockwell"/>
              </a:rPr>
              <a:t>the</a:t>
            </a:r>
            <a:r>
              <a:rPr sz="1600" spc="-40" dirty="0">
                <a:latin typeface="Rockwell"/>
                <a:cs typeface="Rockwell"/>
              </a:rPr>
              <a:t> </a:t>
            </a:r>
            <a:r>
              <a:rPr sz="1600" dirty="0">
                <a:latin typeface="Rockwell"/>
                <a:cs typeface="Rockwell"/>
              </a:rPr>
              <a:t>data</a:t>
            </a:r>
            <a:r>
              <a:rPr sz="1600" spc="-35" dirty="0">
                <a:latin typeface="Rockwell"/>
                <a:cs typeface="Rockwell"/>
              </a:rPr>
              <a:t> </a:t>
            </a:r>
            <a:r>
              <a:rPr sz="1600" dirty="0">
                <a:latin typeface="Rockwell"/>
                <a:cs typeface="Rockwell"/>
              </a:rPr>
              <a:t>will</a:t>
            </a:r>
            <a:r>
              <a:rPr sz="1600" spc="-55" dirty="0">
                <a:latin typeface="Rockwell"/>
                <a:cs typeface="Rockwell"/>
              </a:rPr>
              <a:t> </a:t>
            </a:r>
            <a:r>
              <a:rPr sz="1600" dirty="0">
                <a:latin typeface="Rockwell"/>
                <a:cs typeface="Rockwell"/>
              </a:rPr>
              <a:t>be</a:t>
            </a:r>
            <a:r>
              <a:rPr sz="1600" spc="-40" dirty="0">
                <a:latin typeface="Rockwell"/>
                <a:cs typeface="Rockwell"/>
              </a:rPr>
              <a:t> </a:t>
            </a:r>
            <a:r>
              <a:rPr sz="1600" spc="-20" dirty="0">
                <a:latin typeface="Rockwell"/>
                <a:cs typeface="Rockwell"/>
              </a:rPr>
              <a:t>used </a:t>
            </a:r>
            <a:r>
              <a:rPr sz="1600" dirty="0">
                <a:latin typeface="Rockwell"/>
                <a:cs typeface="Rockwell"/>
              </a:rPr>
              <a:t>prior</a:t>
            </a:r>
            <a:r>
              <a:rPr sz="1600" spc="-15" dirty="0">
                <a:latin typeface="Rockwell"/>
                <a:cs typeface="Rockwell"/>
              </a:rPr>
              <a:t> </a:t>
            </a:r>
            <a:r>
              <a:rPr sz="1600" dirty="0">
                <a:latin typeface="Rockwell"/>
                <a:cs typeface="Rockwell"/>
              </a:rPr>
              <a:t>to</a:t>
            </a:r>
            <a:r>
              <a:rPr sz="1600" spc="-10" dirty="0">
                <a:latin typeface="Rockwell"/>
                <a:cs typeface="Rockwell"/>
              </a:rPr>
              <a:t> </a:t>
            </a:r>
            <a:r>
              <a:rPr sz="1600" dirty="0">
                <a:latin typeface="Rockwell"/>
                <a:cs typeface="Rockwell"/>
              </a:rPr>
              <a:t>building</a:t>
            </a:r>
            <a:r>
              <a:rPr sz="1600" spc="-15" dirty="0">
                <a:latin typeface="Rockwell"/>
                <a:cs typeface="Rockwell"/>
              </a:rPr>
              <a:t> </a:t>
            </a:r>
            <a:r>
              <a:rPr sz="1600" spc="-20" dirty="0">
                <a:latin typeface="Rockwell"/>
                <a:cs typeface="Rockwell"/>
              </a:rPr>
              <a:t>tools</a:t>
            </a:r>
            <a:endParaRPr sz="1600">
              <a:latin typeface="Rockwell"/>
              <a:cs typeface="Rockwell"/>
            </a:endParaRPr>
          </a:p>
          <a:p>
            <a:pPr marL="194945" indent="-182245">
              <a:lnSpc>
                <a:spcPts val="1825"/>
              </a:lnSpc>
              <a:spcBef>
                <a:spcPts val="380"/>
              </a:spcBef>
              <a:buClr>
                <a:srgbClr val="9E3611"/>
              </a:buClr>
              <a:buSzPct val="84375"/>
              <a:buFont typeface="Wingdings"/>
              <a:buChar char=""/>
              <a:tabLst>
                <a:tab pos="194945" algn="l"/>
              </a:tabLst>
            </a:pPr>
            <a:r>
              <a:rPr sz="1600" dirty="0">
                <a:latin typeface="Rockwell"/>
                <a:cs typeface="Rockwell"/>
              </a:rPr>
              <a:t>Public</a:t>
            </a:r>
            <a:r>
              <a:rPr sz="1600" spc="-60" dirty="0">
                <a:latin typeface="Rockwell"/>
                <a:cs typeface="Rockwell"/>
              </a:rPr>
              <a:t> </a:t>
            </a:r>
            <a:r>
              <a:rPr sz="1600" dirty="0">
                <a:latin typeface="Rockwell"/>
                <a:cs typeface="Rockwell"/>
              </a:rPr>
              <a:t>Library</a:t>
            </a:r>
            <a:r>
              <a:rPr sz="1600" spc="-55" dirty="0">
                <a:latin typeface="Rockwell"/>
                <a:cs typeface="Rockwell"/>
              </a:rPr>
              <a:t> </a:t>
            </a:r>
            <a:r>
              <a:rPr sz="1600" dirty="0">
                <a:latin typeface="Rockwell"/>
                <a:cs typeface="Rockwell"/>
              </a:rPr>
              <a:t>Annual</a:t>
            </a:r>
            <a:r>
              <a:rPr sz="1600" spc="-70" dirty="0">
                <a:latin typeface="Rockwell"/>
                <a:cs typeface="Rockwell"/>
              </a:rPr>
              <a:t> </a:t>
            </a:r>
            <a:r>
              <a:rPr sz="1600" spc="-10" dirty="0">
                <a:latin typeface="Rockwell"/>
                <a:cs typeface="Rockwell"/>
              </a:rPr>
              <a:t>Report</a:t>
            </a:r>
            <a:endParaRPr sz="1600">
              <a:latin typeface="Rockwell"/>
              <a:cs typeface="Rockwell"/>
            </a:endParaRPr>
          </a:p>
          <a:p>
            <a:pPr marL="12700">
              <a:lnSpc>
                <a:spcPts val="1825"/>
              </a:lnSpc>
            </a:pPr>
            <a:r>
              <a:rPr sz="1600" spc="-10" dirty="0">
                <a:latin typeface="Rockwell"/>
                <a:cs typeface="Rockwell"/>
              </a:rPr>
              <a:t>(PLAR)</a:t>
            </a:r>
            <a:endParaRPr sz="1600">
              <a:latin typeface="Rockwell"/>
              <a:cs typeface="Rockwell"/>
            </a:endParaRPr>
          </a:p>
          <a:p>
            <a:pPr marL="194945" indent="-182245">
              <a:lnSpc>
                <a:spcPct val="100000"/>
              </a:lnSpc>
              <a:spcBef>
                <a:spcPts val="409"/>
              </a:spcBef>
              <a:buClr>
                <a:srgbClr val="9E3611"/>
              </a:buClr>
              <a:buSzPct val="84375"/>
              <a:buFont typeface="Wingdings"/>
              <a:buChar char=""/>
              <a:tabLst>
                <a:tab pos="194945" algn="l"/>
              </a:tabLst>
            </a:pPr>
            <a:r>
              <a:rPr sz="1600" dirty="0">
                <a:latin typeface="Rockwell"/>
                <a:cs typeface="Rockwell"/>
              </a:rPr>
              <a:t>Tracking</a:t>
            </a:r>
            <a:r>
              <a:rPr sz="1600" spc="-80" dirty="0">
                <a:latin typeface="Rockwell"/>
                <a:cs typeface="Rockwell"/>
              </a:rPr>
              <a:t> </a:t>
            </a:r>
            <a:r>
              <a:rPr sz="1600" dirty="0">
                <a:latin typeface="Rockwell"/>
                <a:cs typeface="Rockwell"/>
              </a:rPr>
              <a:t>Staff</a:t>
            </a:r>
            <a:r>
              <a:rPr sz="1600" spc="-100" dirty="0">
                <a:latin typeface="Rockwell"/>
                <a:cs typeface="Rockwell"/>
              </a:rPr>
              <a:t> </a:t>
            </a:r>
            <a:r>
              <a:rPr sz="1600" spc="-20" dirty="0">
                <a:latin typeface="Rockwell"/>
                <a:cs typeface="Rockwell"/>
              </a:rPr>
              <a:t>Time</a:t>
            </a:r>
            <a:endParaRPr sz="1600">
              <a:latin typeface="Rockwell"/>
              <a:cs typeface="Rockwell"/>
            </a:endParaRPr>
          </a:p>
          <a:p>
            <a:pPr marL="194945" indent="-182245">
              <a:lnSpc>
                <a:spcPct val="100000"/>
              </a:lnSpc>
              <a:spcBef>
                <a:spcPts val="405"/>
              </a:spcBef>
              <a:buClr>
                <a:srgbClr val="9E3611"/>
              </a:buClr>
              <a:buSzPct val="84375"/>
              <a:buFont typeface="Wingdings"/>
              <a:buChar char=""/>
              <a:tabLst>
                <a:tab pos="194945" algn="l"/>
              </a:tabLst>
            </a:pPr>
            <a:r>
              <a:rPr sz="1600" dirty="0">
                <a:latin typeface="Rockwell"/>
                <a:cs typeface="Rockwell"/>
              </a:rPr>
              <a:t>Tracking</a:t>
            </a:r>
            <a:r>
              <a:rPr sz="1600" spc="-95" dirty="0">
                <a:latin typeface="Rockwell"/>
                <a:cs typeface="Rockwell"/>
              </a:rPr>
              <a:t> </a:t>
            </a:r>
            <a:r>
              <a:rPr sz="1600" spc="-10" dirty="0">
                <a:latin typeface="Rockwell"/>
                <a:cs typeface="Rockwell"/>
              </a:rPr>
              <a:t>Goals</a:t>
            </a:r>
            <a:endParaRPr sz="1600">
              <a:latin typeface="Rockwell"/>
              <a:cs typeface="Rockwell"/>
            </a:endParaRPr>
          </a:p>
          <a:p>
            <a:pPr marL="12700" marR="303530" indent="182245">
              <a:lnSpc>
                <a:spcPts val="1730"/>
              </a:lnSpc>
              <a:spcBef>
                <a:spcPts val="625"/>
              </a:spcBef>
              <a:buClr>
                <a:srgbClr val="9E3611"/>
              </a:buClr>
              <a:buSzPct val="84375"/>
              <a:buFont typeface="Wingdings"/>
              <a:buChar char=""/>
              <a:tabLst>
                <a:tab pos="194945" algn="l"/>
              </a:tabLst>
            </a:pPr>
            <a:r>
              <a:rPr sz="1600" spc="-10" dirty="0">
                <a:latin typeface="Rockwell"/>
                <a:cs typeface="Rockwell"/>
              </a:rPr>
              <a:t>Create</a:t>
            </a:r>
            <a:r>
              <a:rPr sz="1600" spc="-65" dirty="0">
                <a:latin typeface="Rockwell"/>
                <a:cs typeface="Rockwell"/>
              </a:rPr>
              <a:t> </a:t>
            </a:r>
            <a:r>
              <a:rPr sz="1600" spc="-10" dirty="0">
                <a:latin typeface="Rockwell"/>
                <a:cs typeface="Rockwell"/>
              </a:rPr>
              <a:t>evaluation</a:t>
            </a:r>
            <a:r>
              <a:rPr sz="1600" spc="-60" dirty="0">
                <a:latin typeface="Rockwell"/>
                <a:cs typeface="Rockwell"/>
              </a:rPr>
              <a:t> </a:t>
            </a:r>
            <a:r>
              <a:rPr sz="1600" spc="-10" dirty="0">
                <a:latin typeface="Rockwell"/>
                <a:cs typeface="Rockwell"/>
              </a:rPr>
              <a:t>measures</a:t>
            </a:r>
            <a:r>
              <a:rPr sz="1600" spc="-50" dirty="0">
                <a:latin typeface="Rockwell"/>
                <a:cs typeface="Rockwell"/>
              </a:rPr>
              <a:t> </a:t>
            </a:r>
            <a:r>
              <a:rPr sz="1600" spc="-25" dirty="0">
                <a:latin typeface="Rockwell"/>
                <a:cs typeface="Rockwell"/>
              </a:rPr>
              <a:t>and </a:t>
            </a:r>
            <a:r>
              <a:rPr sz="1600" spc="-10" dirty="0">
                <a:latin typeface="Rockwell"/>
                <a:cs typeface="Rockwell"/>
              </a:rPr>
              <a:t>schedules</a:t>
            </a:r>
            <a:endParaRPr sz="1600">
              <a:latin typeface="Rockwell"/>
              <a:cs typeface="Rockwell"/>
            </a:endParaRPr>
          </a:p>
        </p:txBody>
      </p:sp>
      <p:grpSp>
        <p:nvGrpSpPr>
          <p:cNvPr id="7" name="object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551164" y="6230111"/>
            <a:ext cx="342900" cy="457200"/>
            <a:chOff x="8551164" y="6230111"/>
            <a:chExt cx="342900" cy="457200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551164" y="6230111"/>
              <a:ext cx="342900" cy="457200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8572500" y="6259067"/>
              <a:ext cx="300355" cy="399415"/>
            </a:xfrm>
            <a:custGeom>
              <a:avLst/>
              <a:gdLst/>
              <a:ahLst/>
              <a:cxnLst/>
              <a:rect l="l" t="t" r="r" b="b"/>
              <a:pathLst>
                <a:path w="300354" h="399415">
                  <a:moveTo>
                    <a:pt x="0" y="199643"/>
                  </a:moveTo>
                  <a:lnTo>
                    <a:pt x="5360" y="146570"/>
                  </a:lnTo>
                  <a:lnTo>
                    <a:pt x="20489" y="98879"/>
                  </a:lnTo>
                  <a:lnTo>
                    <a:pt x="43957" y="58473"/>
                  </a:lnTo>
                  <a:lnTo>
                    <a:pt x="74337" y="27257"/>
                  </a:lnTo>
                  <a:lnTo>
                    <a:pt x="110198" y="7131"/>
                  </a:lnTo>
                  <a:lnTo>
                    <a:pt x="150114" y="0"/>
                  </a:lnTo>
                  <a:lnTo>
                    <a:pt x="190029" y="7131"/>
                  </a:lnTo>
                  <a:lnTo>
                    <a:pt x="225890" y="27257"/>
                  </a:lnTo>
                  <a:lnTo>
                    <a:pt x="256270" y="58473"/>
                  </a:lnTo>
                  <a:lnTo>
                    <a:pt x="279738" y="98879"/>
                  </a:lnTo>
                  <a:lnTo>
                    <a:pt x="294867" y="146570"/>
                  </a:lnTo>
                  <a:lnTo>
                    <a:pt x="300227" y="199643"/>
                  </a:lnTo>
                  <a:lnTo>
                    <a:pt x="294867" y="252717"/>
                  </a:lnTo>
                  <a:lnTo>
                    <a:pt x="279738" y="300408"/>
                  </a:lnTo>
                  <a:lnTo>
                    <a:pt x="256270" y="340814"/>
                  </a:lnTo>
                  <a:lnTo>
                    <a:pt x="225890" y="372030"/>
                  </a:lnTo>
                  <a:lnTo>
                    <a:pt x="190029" y="392156"/>
                  </a:lnTo>
                  <a:lnTo>
                    <a:pt x="150114" y="399287"/>
                  </a:lnTo>
                  <a:lnTo>
                    <a:pt x="110198" y="392156"/>
                  </a:lnTo>
                  <a:lnTo>
                    <a:pt x="74337" y="372030"/>
                  </a:lnTo>
                  <a:lnTo>
                    <a:pt x="43957" y="340814"/>
                  </a:lnTo>
                  <a:lnTo>
                    <a:pt x="20489" y="300408"/>
                  </a:lnTo>
                  <a:lnTo>
                    <a:pt x="5360" y="252717"/>
                  </a:lnTo>
                  <a:lnTo>
                    <a:pt x="0" y="199643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53AFC582-D521-D2D3-D0EE-45632549917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24964" y="-1354217"/>
            <a:ext cx="6390513" cy="1354217"/>
          </a:xfrm>
        </p:spPr>
        <p:txBody>
          <a:bodyPr wrap="square" lIns="0" tIns="0" rIns="0" bIns="0" anchor="b">
            <a:spAutoFit/>
          </a:bodyPr>
          <a:lstStyle/>
          <a:p>
            <a:r>
              <a:rPr lang="en-US" dirty="0"/>
              <a:t>Data Collection Made Easy</a:t>
            </a:r>
          </a:p>
        </p:txBody>
      </p:sp>
      <p:pic>
        <p:nvPic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91718" y="611758"/>
            <a:ext cx="4061561" cy="521335"/>
          </a:xfrm>
          <a:prstGeom prst="rect">
            <a:avLst/>
          </a:prstGeom>
        </p:spPr>
      </p:pic>
      <p:pic>
        <p:nvPicPr>
          <p:cNvPr id="3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82066" y="1352422"/>
            <a:ext cx="2652623" cy="521335"/>
          </a:xfrm>
          <a:prstGeom prst="rect">
            <a:avLst/>
          </a:prstGeom>
        </p:spPr>
      </p:pic>
      <p:pic>
        <p:nvPicPr>
          <p:cNvPr id="4" name="object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638670" y="640080"/>
            <a:ext cx="1741804" cy="2604389"/>
          </a:xfrm>
          <a:prstGeom prst="rect">
            <a:avLst/>
          </a:prstGeom>
        </p:spPr>
      </p:pic>
      <p:pic>
        <p:nvPicPr>
          <p:cNvPr id="5" name="object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512162" y="3927419"/>
            <a:ext cx="1770520" cy="1670224"/>
          </a:xfrm>
          <a:prstGeom prst="rect">
            <a:avLst/>
          </a:prstGeom>
        </p:spPr>
      </p:pic>
      <p:sp>
        <p:nvSpPr>
          <p:cNvPr id="6" name="object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75487" y="2121407"/>
            <a:ext cx="5622290" cy="0"/>
          </a:xfrm>
          <a:custGeom>
            <a:avLst/>
            <a:gdLst/>
            <a:ahLst/>
            <a:cxnLst/>
            <a:rect l="l" t="t" r="r" b="b"/>
            <a:pathLst>
              <a:path w="5622290">
                <a:moveTo>
                  <a:pt x="0" y="0"/>
                </a:moveTo>
                <a:lnTo>
                  <a:pt x="5622036" y="0"/>
                </a:lnTo>
              </a:path>
            </a:pathLst>
          </a:custGeom>
          <a:ln w="12700">
            <a:solidFill>
              <a:srgbClr val="9B2C1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75487" y="3134867"/>
            <a:ext cx="5622290" cy="0"/>
          </a:xfrm>
          <a:custGeom>
            <a:avLst/>
            <a:gdLst/>
            <a:ahLst/>
            <a:cxnLst/>
            <a:rect l="l" t="t" r="r" b="b"/>
            <a:pathLst>
              <a:path w="5622290">
                <a:moveTo>
                  <a:pt x="0" y="0"/>
                </a:moveTo>
                <a:lnTo>
                  <a:pt x="5622036" y="0"/>
                </a:lnTo>
              </a:path>
            </a:pathLst>
          </a:custGeom>
          <a:ln w="12700">
            <a:solidFill>
              <a:srgbClr val="9B2C1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75487" y="4146803"/>
            <a:ext cx="5622290" cy="0"/>
          </a:xfrm>
          <a:custGeom>
            <a:avLst/>
            <a:gdLst/>
            <a:ahLst/>
            <a:cxnLst/>
            <a:rect l="l" t="t" r="r" b="b"/>
            <a:pathLst>
              <a:path w="5622290">
                <a:moveTo>
                  <a:pt x="0" y="0"/>
                </a:moveTo>
                <a:lnTo>
                  <a:pt x="5622036" y="0"/>
                </a:lnTo>
              </a:path>
            </a:pathLst>
          </a:custGeom>
          <a:ln w="12700">
            <a:solidFill>
              <a:srgbClr val="9B2C1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75487" y="5160264"/>
            <a:ext cx="5622290" cy="0"/>
          </a:xfrm>
          <a:custGeom>
            <a:avLst/>
            <a:gdLst/>
            <a:ahLst/>
            <a:cxnLst/>
            <a:rect l="l" t="t" r="r" b="b"/>
            <a:pathLst>
              <a:path w="5622290">
                <a:moveTo>
                  <a:pt x="0" y="0"/>
                </a:moveTo>
                <a:lnTo>
                  <a:pt x="5622036" y="0"/>
                </a:lnTo>
              </a:path>
            </a:pathLst>
          </a:custGeom>
          <a:ln w="12700">
            <a:solidFill>
              <a:srgbClr val="9B2C1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642010" y="1886380"/>
            <a:ext cx="3954779" cy="40798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896619">
              <a:lnSpc>
                <a:spcPct val="141600"/>
              </a:lnSpc>
              <a:spcBef>
                <a:spcPts val="95"/>
              </a:spcBef>
            </a:pPr>
            <a:r>
              <a:rPr sz="4700" dirty="0">
                <a:latin typeface="Rockwell Condensed"/>
                <a:cs typeface="Rockwell Condensed"/>
              </a:rPr>
              <a:t>Print</a:t>
            </a:r>
            <a:r>
              <a:rPr sz="4700" spc="50" dirty="0">
                <a:latin typeface="Rockwell Condensed"/>
                <a:cs typeface="Rockwell Condensed"/>
              </a:rPr>
              <a:t> </a:t>
            </a:r>
            <a:r>
              <a:rPr sz="4700" spc="-20" dirty="0">
                <a:latin typeface="Rockwell Condensed"/>
                <a:cs typeface="Rockwell Condensed"/>
              </a:rPr>
              <a:t>vs.</a:t>
            </a:r>
            <a:r>
              <a:rPr sz="4700" spc="-505" dirty="0">
                <a:latin typeface="Rockwell Condensed"/>
                <a:cs typeface="Rockwell Condensed"/>
              </a:rPr>
              <a:t> </a:t>
            </a:r>
            <a:r>
              <a:rPr sz="4700" spc="-10" dirty="0">
                <a:latin typeface="Rockwell Condensed"/>
                <a:cs typeface="Rockwell Condensed"/>
              </a:rPr>
              <a:t>Digital </a:t>
            </a:r>
            <a:r>
              <a:rPr sz="4700" dirty="0">
                <a:latin typeface="Rockwell Condensed"/>
                <a:cs typeface="Rockwell Condensed"/>
              </a:rPr>
              <a:t>Real</a:t>
            </a:r>
            <a:r>
              <a:rPr sz="4700" spc="-30" dirty="0">
                <a:latin typeface="Rockwell Condensed"/>
                <a:cs typeface="Rockwell Condensed"/>
              </a:rPr>
              <a:t> </a:t>
            </a:r>
            <a:r>
              <a:rPr sz="4700" dirty="0">
                <a:latin typeface="Rockwell Condensed"/>
                <a:cs typeface="Rockwell Condensed"/>
              </a:rPr>
              <a:t>time</a:t>
            </a:r>
            <a:r>
              <a:rPr sz="4700" spc="-15" dirty="0">
                <a:latin typeface="Rockwell Condensed"/>
                <a:cs typeface="Rockwell Condensed"/>
              </a:rPr>
              <a:t> </a:t>
            </a:r>
            <a:r>
              <a:rPr sz="4700" spc="-20" dirty="0">
                <a:latin typeface="Rockwell Condensed"/>
                <a:cs typeface="Rockwell Condensed"/>
              </a:rPr>
              <a:t>data</a:t>
            </a:r>
            <a:endParaRPr sz="4700">
              <a:latin typeface="Rockwell Condensed"/>
              <a:cs typeface="Rockwell Condensed"/>
            </a:endParaRPr>
          </a:p>
          <a:p>
            <a:pPr marL="12700">
              <a:lnSpc>
                <a:spcPct val="100000"/>
              </a:lnSpc>
              <a:spcBef>
                <a:spcPts val="2335"/>
              </a:spcBef>
            </a:pPr>
            <a:r>
              <a:rPr sz="4700" spc="-35" dirty="0">
                <a:latin typeface="Rockwell Condensed"/>
                <a:cs typeface="Rockwell Condensed"/>
              </a:rPr>
              <a:t>Free</a:t>
            </a:r>
            <a:r>
              <a:rPr sz="4700" spc="-370" dirty="0">
                <a:latin typeface="Rockwell Condensed"/>
                <a:cs typeface="Rockwell Condensed"/>
              </a:rPr>
              <a:t> </a:t>
            </a:r>
            <a:r>
              <a:rPr sz="4700" spc="-25" dirty="0">
                <a:latin typeface="Rockwell Condensed"/>
                <a:cs typeface="Rockwell Condensed"/>
              </a:rPr>
              <a:t>vs</a:t>
            </a:r>
            <a:r>
              <a:rPr sz="4700" spc="-25" dirty="0">
                <a:latin typeface="Rockwell"/>
                <a:cs typeface="Rockwell"/>
              </a:rPr>
              <a:t>.</a:t>
            </a:r>
            <a:r>
              <a:rPr sz="4700" spc="-375" dirty="0">
                <a:latin typeface="Rockwell"/>
                <a:cs typeface="Rockwell"/>
              </a:rPr>
              <a:t> </a:t>
            </a:r>
            <a:r>
              <a:rPr sz="4700" dirty="0">
                <a:latin typeface="Rockwell Condensed"/>
                <a:cs typeface="Rockwell Condensed"/>
              </a:rPr>
              <a:t>paid</a:t>
            </a:r>
            <a:r>
              <a:rPr sz="4700" spc="-385" dirty="0">
                <a:latin typeface="Rockwell Condensed"/>
                <a:cs typeface="Rockwell Condensed"/>
              </a:rPr>
              <a:t> </a:t>
            </a:r>
            <a:r>
              <a:rPr sz="4700" spc="-10" dirty="0">
                <a:latin typeface="Rockwell Condensed"/>
                <a:cs typeface="Rockwell Condensed"/>
              </a:rPr>
              <a:t>options</a:t>
            </a:r>
            <a:endParaRPr sz="4700">
              <a:latin typeface="Rockwell Condensed"/>
              <a:cs typeface="Rockwell Condensed"/>
            </a:endParaRPr>
          </a:p>
          <a:p>
            <a:pPr marL="12700">
              <a:lnSpc>
                <a:spcPct val="100000"/>
              </a:lnSpc>
              <a:spcBef>
                <a:spcPts val="2340"/>
              </a:spcBef>
            </a:pPr>
            <a:r>
              <a:rPr sz="4700" dirty="0">
                <a:latin typeface="Rockwell"/>
                <a:cs typeface="Rockwell"/>
              </a:rPr>
              <a:t>IT</a:t>
            </a:r>
            <a:r>
              <a:rPr sz="4700" spc="-55" dirty="0">
                <a:latin typeface="Rockwell"/>
                <a:cs typeface="Rockwell"/>
              </a:rPr>
              <a:t> </a:t>
            </a:r>
            <a:r>
              <a:rPr sz="4700" spc="-10" dirty="0">
                <a:latin typeface="Rockwell Condensed"/>
                <a:cs typeface="Rockwell Condensed"/>
              </a:rPr>
              <a:t>assistance</a:t>
            </a:r>
            <a:endParaRPr sz="4700">
              <a:latin typeface="Rockwell Condensed"/>
              <a:cs typeface="Rockwell Condensed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EFE03D41-09A0-59F4-D862-EA54A3D535F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24964" y="-677108"/>
            <a:ext cx="6390513" cy="677108"/>
          </a:xfrm>
        </p:spPr>
        <p:txBody>
          <a:bodyPr wrap="square" lIns="0" tIns="0" rIns="0" bIns="0" anchor="b">
            <a:spAutoFit/>
          </a:bodyPr>
          <a:lstStyle/>
          <a:p>
            <a:r>
              <a:rPr lang="en-US" dirty="0"/>
              <a:t>Example Tools</a:t>
            </a:r>
          </a:p>
        </p:txBody>
      </p:sp>
      <p:pic>
        <p:nvPicPr>
          <p:cNvPr id="2" name="object 2" descr="Screenshot of Outreach Door Count and Attendance Form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15000" y="505968"/>
            <a:ext cx="1668779" cy="3058667"/>
          </a:xfrm>
          <a:prstGeom prst="rect">
            <a:avLst/>
          </a:prstGeom>
        </p:spPr>
      </p:pic>
      <p:pic>
        <p:nvPicPr>
          <p:cNvPr id="3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39140" y="3837432"/>
            <a:ext cx="7667244" cy="80772"/>
          </a:xfrm>
          <a:prstGeom prst="rect">
            <a:avLst/>
          </a:prstGeom>
        </p:spPr>
      </p:pic>
      <p:pic>
        <p:nvPicPr>
          <p:cNvPr id="4" name="object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39140" y="3982211"/>
            <a:ext cx="7667244" cy="2077212"/>
          </a:xfrm>
          <a:prstGeom prst="rect">
            <a:avLst/>
          </a:prstGeom>
        </p:spPr>
      </p:pic>
      <p:pic>
        <p:nvPicPr>
          <p:cNvPr id="5" name="object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03050" y="1304105"/>
            <a:ext cx="3656305" cy="1303424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4742815" y="4078630"/>
            <a:ext cx="3296920" cy="1443355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195580" indent="-182880">
              <a:lnSpc>
                <a:spcPct val="100000"/>
              </a:lnSpc>
              <a:spcBef>
                <a:spcPts val="580"/>
              </a:spcBef>
              <a:buClr>
                <a:srgbClr val="9E3611"/>
              </a:buClr>
              <a:buSzPct val="85000"/>
              <a:buFont typeface="Wingdings"/>
              <a:buChar char=""/>
              <a:tabLst>
                <a:tab pos="195580" algn="l"/>
              </a:tabLst>
            </a:pPr>
            <a:r>
              <a:rPr sz="1000" dirty="0">
                <a:latin typeface="Rockwell"/>
                <a:cs typeface="Rockwell"/>
              </a:rPr>
              <a:t>Door</a:t>
            </a:r>
            <a:r>
              <a:rPr sz="1000" spc="-30" dirty="0">
                <a:latin typeface="Rockwell"/>
                <a:cs typeface="Rockwell"/>
              </a:rPr>
              <a:t> </a:t>
            </a:r>
            <a:r>
              <a:rPr sz="1000" spc="-10" dirty="0">
                <a:latin typeface="Rockwell"/>
                <a:cs typeface="Rockwell"/>
              </a:rPr>
              <a:t>Counts</a:t>
            </a:r>
            <a:endParaRPr sz="1000">
              <a:latin typeface="Rockwell"/>
              <a:cs typeface="Rockwell"/>
            </a:endParaRPr>
          </a:p>
          <a:p>
            <a:pPr marL="469900" lvl="1" indent="-182880">
              <a:lnSpc>
                <a:spcPct val="100000"/>
              </a:lnSpc>
              <a:spcBef>
                <a:spcPts val="480"/>
              </a:spcBef>
              <a:buClr>
                <a:srgbClr val="9E3611"/>
              </a:buClr>
              <a:buSzPct val="85000"/>
              <a:buFont typeface="Wingdings"/>
              <a:buChar char=""/>
              <a:tabLst>
                <a:tab pos="469900" algn="l"/>
              </a:tabLst>
            </a:pPr>
            <a:r>
              <a:rPr sz="1000" dirty="0">
                <a:latin typeface="Rockwell"/>
                <a:cs typeface="Rockwell"/>
              </a:rPr>
              <a:t>LS</a:t>
            </a:r>
            <a:r>
              <a:rPr sz="1000" spc="-20" dirty="0">
                <a:latin typeface="Rockwell"/>
                <a:cs typeface="Rockwell"/>
              </a:rPr>
              <a:t> </a:t>
            </a:r>
            <a:r>
              <a:rPr sz="1000" spc="-25" dirty="0">
                <a:latin typeface="Rockwell"/>
                <a:cs typeface="Rockwell"/>
              </a:rPr>
              <a:t>MOU</a:t>
            </a:r>
            <a:endParaRPr sz="1000">
              <a:latin typeface="Rockwell"/>
              <a:cs typeface="Rockwell"/>
            </a:endParaRPr>
          </a:p>
          <a:p>
            <a:pPr marL="469900" lvl="1" indent="-182880">
              <a:lnSpc>
                <a:spcPct val="100000"/>
              </a:lnSpc>
              <a:spcBef>
                <a:spcPts val="480"/>
              </a:spcBef>
              <a:buClr>
                <a:srgbClr val="9E3611"/>
              </a:buClr>
              <a:buSzPct val="85000"/>
              <a:buFont typeface="Wingdings"/>
              <a:buChar char=""/>
              <a:tabLst>
                <a:tab pos="469900" algn="l"/>
              </a:tabLst>
            </a:pPr>
            <a:r>
              <a:rPr sz="1000" dirty="0">
                <a:latin typeface="Rockwell"/>
                <a:cs typeface="Rockwell"/>
              </a:rPr>
              <a:t>District</a:t>
            </a:r>
            <a:r>
              <a:rPr sz="1000" spc="-40" dirty="0">
                <a:latin typeface="Rockwell"/>
                <a:cs typeface="Rockwell"/>
              </a:rPr>
              <a:t> </a:t>
            </a:r>
            <a:r>
              <a:rPr sz="1000" dirty="0">
                <a:latin typeface="Rockwell"/>
                <a:cs typeface="Rockwell"/>
              </a:rPr>
              <a:t>Master</a:t>
            </a:r>
            <a:r>
              <a:rPr sz="1000" spc="-40" dirty="0">
                <a:latin typeface="Rockwell"/>
                <a:cs typeface="Rockwell"/>
              </a:rPr>
              <a:t> </a:t>
            </a:r>
            <a:r>
              <a:rPr sz="1000" spc="-20" dirty="0">
                <a:latin typeface="Rockwell"/>
                <a:cs typeface="Rockwell"/>
              </a:rPr>
              <a:t>Stats</a:t>
            </a:r>
            <a:endParaRPr sz="1000">
              <a:latin typeface="Rockwell"/>
              <a:cs typeface="Rockwell"/>
            </a:endParaRPr>
          </a:p>
          <a:p>
            <a:pPr lvl="1">
              <a:lnSpc>
                <a:spcPct val="100000"/>
              </a:lnSpc>
              <a:spcBef>
                <a:spcPts val="985"/>
              </a:spcBef>
              <a:buClr>
                <a:srgbClr val="9E3611"/>
              </a:buClr>
              <a:buFont typeface="Wingdings"/>
              <a:buChar char=""/>
            </a:pPr>
            <a:endParaRPr sz="1000">
              <a:latin typeface="Rockwell"/>
              <a:cs typeface="Rockwell"/>
            </a:endParaRPr>
          </a:p>
          <a:p>
            <a:pPr marL="195580" indent="-182880">
              <a:lnSpc>
                <a:spcPct val="100000"/>
              </a:lnSpc>
              <a:buClr>
                <a:srgbClr val="9E3611"/>
              </a:buClr>
              <a:buSzPct val="85000"/>
              <a:buFont typeface="Wingdings"/>
              <a:buChar char=""/>
              <a:tabLst>
                <a:tab pos="195580" algn="l"/>
              </a:tabLst>
            </a:pPr>
            <a:r>
              <a:rPr sz="1000" spc="-20" dirty="0">
                <a:latin typeface="Rockwell"/>
                <a:cs typeface="Rockwell"/>
              </a:rPr>
              <a:t>BALs</a:t>
            </a:r>
            <a:endParaRPr sz="1000">
              <a:latin typeface="Rockwell"/>
              <a:cs typeface="Rockwell"/>
            </a:endParaRPr>
          </a:p>
          <a:p>
            <a:pPr marL="469900" marR="5080" lvl="1" indent="-182880">
              <a:lnSpc>
                <a:spcPts val="1080"/>
              </a:lnSpc>
              <a:spcBef>
                <a:spcPts val="620"/>
              </a:spcBef>
              <a:buClr>
                <a:srgbClr val="9E3611"/>
              </a:buClr>
              <a:buSzPct val="85000"/>
              <a:buFont typeface="Wingdings"/>
              <a:buChar char=""/>
              <a:tabLst>
                <a:tab pos="469900" algn="l"/>
              </a:tabLst>
            </a:pPr>
            <a:r>
              <a:rPr sz="1000" dirty="0">
                <a:latin typeface="Rockwell"/>
                <a:cs typeface="Rockwell"/>
              </a:rPr>
              <a:t>Track</a:t>
            </a:r>
            <a:r>
              <a:rPr sz="1000" spc="-25" dirty="0">
                <a:latin typeface="Rockwell"/>
                <a:cs typeface="Rockwell"/>
              </a:rPr>
              <a:t> </a:t>
            </a:r>
            <a:r>
              <a:rPr sz="1000" dirty="0">
                <a:latin typeface="Rockwell"/>
                <a:cs typeface="Rockwell"/>
              </a:rPr>
              <a:t>time</a:t>
            </a:r>
            <a:r>
              <a:rPr sz="1000" spc="-30" dirty="0">
                <a:latin typeface="Rockwell"/>
                <a:cs typeface="Rockwell"/>
              </a:rPr>
              <a:t> </a:t>
            </a:r>
            <a:r>
              <a:rPr sz="1000" dirty="0">
                <a:latin typeface="Rockwell"/>
                <a:cs typeface="Rockwell"/>
              </a:rPr>
              <a:t>and</a:t>
            </a:r>
            <a:r>
              <a:rPr sz="1000" spc="-25" dirty="0">
                <a:latin typeface="Rockwell"/>
                <a:cs typeface="Rockwell"/>
              </a:rPr>
              <a:t> </a:t>
            </a:r>
            <a:r>
              <a:rPr sz="1000" dirty="0">
                <a:latin typeface="Rockwell"/>
                <a:cs typeface="Rockwell"/>
              </a:rPr>
              <a:t>topic</a:t>
            </a:r>
            <a:r>
              <a:rPr sz="1000" spc="-25" dirty="0">
                <a:latin typeface="Rockwell"/>
                <a:cs typeface="Rockwell"/>
              </a:rPr>
              <a:t> </a:t>
            </a:r>
            <a:r>
              <a:rPr sz="1000" dirty="0">
                <a:latin typeface="Rockwell"/>
                <a:cs typeface="Rockwell"/>
              </a:rPr>
              <a:t>for</a:t>
            </a:r>
            <a:r>
              <a:rPr sz="1000" spc="-30" dirty="0">
                <a:latin typeface="Rockwell"/>
                <a:cs typeface="Rockwell"/>
              </a:rPr>
              <a:t> </a:t>
            </a:r>
            <a:r>
              <a:rPr sz="1000" dirty="0">
                <a:latin typeface="Rockwell"/>
                <a:cs typeface="Rockwell"/>
              </a:rPr>
              <a:t>all</a:t>
            </a:r>
            <a:r>
              <a:rPr sz="1000" spc="-30" dirty="0">
                <a:latin typeface="Rockwell"/>
                <a:cs typeface="Rockwell"/>
              </a:rPr>
              <a:t> </a:t>
            </a:r>
            <a:r>
              <a:rPr sz="1000" dirty="0">
                <a:latin typeface="Rockwell"/>
                <a:cs typeface="Rockwell"/>
              </a:rPr>
              <a:t>direct</a:t>
            </a:r>
            <a:r>
              <a:rPr sz="1000" spc="-25" dirty="0">
                <a:latin typeface="Rockwell"/>
                <a:cs typeface="Rockwell"/>
              </a:rPr>
              <a:t> </a:t>
            </a:r>
            <a:r>
              <a:rPr sz="1000" dirty="0">
                <a:latin typeface="Rockwell"/>
                <a:cs typeface="Rockwell"/>
              </a:rPr>
              <a:t>assistance</a:t>
            </a:r>
            <a:r>
              <a:rPr sz="1000" spc="-15" dirty="0">
                <a:latin typeface="Rockwell"/>
                <a:cs typeface="Rockwell"/>
              </a:rPr>
              <a:t> </a:t>
            </a:r>
            <a:r>
              <a:rPr sz="1000" spc="-20" dirty="0">
                <a:latin typeface="Rockwell"/>
                <a:cs typeface="Rockwell"/>
              </a:rPr>
              <a:t>that </a:t>
            </a:r>
            <a:r>
              <a:rPr sz="1000" dirty="0">
                <a:latin typeface="Rockwell"/>
                <a:cs typeface="Rockwell"/>
              </a:rPr>
              <a:t>lasts</a:t>
            </a:r>
            <a:r>
              <a:rPr sz="1000" spc="-10" dirty="0">
                <a:latin typeface="Rockwell"/>
                <a:cs typeface="Rockwell"/>
              </a:rPr>
              <a:t> </a:t>
            </a:r>
            <a:r>
              <a:rPr sz="1000" dirty="0">
                <a:latin typeface="Rockwell"/>
                <a:cs typeface="Rockwell"/>
              </a:rPr>
              <a:t>more</a:t>
            </a:r>
            <a:r>
              <a:rPr sz="1000" spc="-25" dirty="0">
                <a:latin typeface="Rockwell"/>
                <a:cs typeface="Rockwell"/>
              </a:rPr>
              <a:t> </a:t>
            </a:r>
            <a:r>
              <a:rPr sz="1000" dirty="0">
                <a:latin typeface="Rockwell"/>
                <a:cs typeface="Rockwell"/>
              </a:rPr>
              <a:t>than</a:t>
            </a:r>
            <a:r>
              <a:rPr sz="1000" spc="-30" dirty="0">
                <a:latin typeface="Rockwell"/>
                <a:cs typeface="Rockwell"/>
              </a:rPr>
              <a:t> </a:t>
            </a:r>
            <a:r>
              <a:rPr sz="1000" dirty="0">
                <a:latin typeface="Rockwell"/>
                <a:cs typeface="Rockwell"/>
              </a:rPr>
              <a:t>15</a:t>
            </a:r>
            <a:r>
              <a:rPr sz="1000" spc="-25" dirty="0">
                <a:latin typeface="Rockwell"/>
                <a:cs typeface="Rockwell"/>
              </a:rPr>
              <a:t> </a:t>
            </a:r>
            <a:r>
              <a:rPr sz="1000" spc="-10" dirty="0">
                <a:latin typeface="Rockwell"/>
                <a:cs typeface="Rockwell"/>
              </a:rPr>
              <a:t>minutes</a:t>
            </a:r>
            <a:endParaRPr sz="1000">
              <a:latin typeface="Rockwell"/>
              <a:cs typeface="Rockwell"/>
            </a:endParaRPr>
          </a:p>
        </p:txBody>
      </p:sp>
      <p:pic>
        <p:nvPicPr>
          <p:cNvPr id="7" name="object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39140" y="6128003"/>
            <a:ext cx="7667244" cy="80772"/>
          </a:xfrm>
          <a:prstGeom prst="rect">
            <a:avLst/>
          </a:prstGeom>
        </p:spPr>
      </p:pic>
      <p:grpSp>
        <p:nvGrpSpPr>
          <p:cNvPr id="8" name="object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551164" y="6230111"/>
            <a:ext cx="342900" cy="457200"/>
            <a:chOff x="8551164" y="6230111"/>
            <a:chExt cx="342900" cy="457200"/>
          </a:xfrm>
        </p:grpSpPr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551164" y="6230111"/>
              <a:ext cx="342900" cy="457200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8572500" y="6259067"/>
              <a:ext cx="300355" cy="399415"/>
            </a:xfrm>
            <a:custGeom>
              <a:avLst/>
              <a:gdLst/>
              <a:ahLst/>
              <a:cxnLst/>
              <a:rect l="l" t="t" r="r" b="b"/>
              <a:pathLst>
                <a:path w="300354" h="399415">
                  <a:moveTo>
                    <a:pt x="0" y="199643"/>
                  </a:moveTo>
                  <a:lnTo>
                    <a:pt x="5360" y="146570"/>
                  </a:lnTo>
                  <a:lnTo>
                    <a:pt x="20489" y="98879"/>
                  </a:lnTo>
                  <a:lnTo>
                    <a:pt x="43957" y="58473"/>
                  </a:lnTo>
                  <a:lnTo>
                    <a:pt x="74337" y="27257"/>
                  </a:lnTo>
                  <a:lnTo>
                    <a:pt x="110198" y="7131"/>
                  </a:lnTo>
                  <a:lnTo>
                    <a:pt x="150114" y="0"/>
                  </a:lnTo>
                  <a:lnTo>
                    <a:pt x="190029" y="7131"/>
                  </a:lnTo>
                  <a:lnTo>
                    <a:pt x="225890" y="27257"/>
                  </a:lnTo>
                  <a:lnTo>
                    <a:pt x="256270" y="58473"/>
                  </a:lnTo>
                  <a:lnTo>
                    <a:pt x="279738" y="98879"/>
                  </a:lnTo>
                  <a:lnTo>
                    <a:pt x="294867" y="146570"/>
                  </a:lnTo>
                  <a:lnTo>
                    <a:pt x="300227" y="199643"/>
                  </a:lnTo>
                  <a:lnTo>
                    <a:pt x="294867" y="252717"/>
                  </a:lnTo>
                  <a:lnTo>
                    <a:pt x="279738" y="300408"/>
                  </a:lnTo>
                  <a:lnTo>
                    <a:pt x="256270" y="340814"/>
                  </a:lnTo>
                  <a:lnTo>
                    <a:pt x="225890" y="372030"/>
                  </a:lnTo>
                  <a:lnTo>
                    <a:pt x="190029" y="392156"/>
                  </a:lnTo>
                  <a:lnTo>
                    <a:pt x="150114" y="399287"/>
                  </a:lnTo>
                  <a:lnTo>
                    <a:pt x="110198" y="392156"/>
                  </a:lnTo>
                  <a:lnTo>
                    <a:pt x="74337" y="372030"/>
                  </a:lnTo>
                  <a:lnTo>
                    <a:pt x="43957" y="340814"/>
                  </a:lnTo>
                  <a:lnTo>
                    <a:pt x="20489" y="300408"/>
                  </a:lnTo>
                  <a:lnTo>
                    <a:pt x="5360" y="252717"/>
                  </a:lnTo>
                  <a:lnTo>
                    <a:pt x="0" y="199643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41140" y="999744"/>
            <a:ext cx="7565243" cy="2071115"/>
          </a:xfrm>
          <a:prstGeom prst="rect">
            <a:avLst/>
          </a:prstGeom>
        </p:spPr>
      </p:pic>
      <p:pic>
        <p:nvPicPr>
          <p:cNvPr id="3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39140" y="3837432"/>
            <a:ext cx="7667244" cy="80772"/>
          </a:xfrm>
          <a:prstGeom prst="rect">
            <a:avLst/>
          </a:prstGeom>
        </p:spPr>
      </p:pic>
      <p:pic>
        <p:nvPicPr>
          <p:cNvPr id="4" name="object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39140" y="3982211"/>
            <a:ext cx="7667244" cy="2077212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09A2800B-BA28-6195-C134-A38DB8DA828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24964" y="-677108"/>
            <a:ext cx="6390513" cy="677108"/>
          </a:xfrm>
        </p:spPr>
        <p:txBody>
          <a:bodyPr wrap="square" lIns="0" tIns="0" rIns="0" bIns="0" anchor="b">
            <a:spAutoFit/>
          </a:bodyPr>
          <a:lstStyle/>
          <a:p>
            <a:r>
              <a:rPr lang="en-US" dirty="0"/>
              <a:t>Evaluation Tools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4742815" y="4228591"/>
            <a:ext cx="3355340" cy="1620520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12700" marR="159385" indent="182880">
              <a:lnSpc>
                <a:spcPts val="1510"/>
              </a:lnSpc>
              <a:spcBef>
                <a:spcPts val="295"/>
              </a:spcBef>
              <a:buClr>
                <a:srgbClr val="9E3611"/>
              </a:buClr>
              <a:buSzPct val="82142"/>
              <a:buFont typeface="Wingdings"/>
              <a:buChar char=""/>
              <a:tabLst>
                <a:tab pos="195580" algn="l"/>
              </a:tabLst>
            </a:pPr>
            <a:r>
              <a:rPr sz="1400" spc="-10" dirty="0">
                <a:latin typeface="Rockwell"/>
                <a:cs typeface="Rockwell"/>
              </a:rPr>
              <a:t>Create</a:t>
            </a:r>
            <a:r>
              <a:rPr sz="1400" spc="-30" dirty="0">
                <a:latin typeface="Rockwell"/>
                <a:cs typeface="Rockwell"/>
              </a:rPr>
              <a:t> </a:t>
            </a:r>
            <a:r>
              <a:rPr sz="1400" dirty="0">
                <a:latin typeface="Rockwell"/>
                <a:cs typeface="Rockwell"/>
              </a:rPr>
              <a:t>a</a:t>
            </a:r>
            <a:r>
              <a:rPr sz="1400" spc="-15" dirty="0">
                <a:latin typeface="Rockwell"/>
                <a:cs typeface="Rockwell"/>
              </a:rPr>
              <a:t> </a:t>
            </a:r>
            <a:r>
              <a:rPr sz="1400" dirty="0">
                <a:latin typeface="Rockwell"/>
                <a:cs typeface="Rockwell"/>
              </a:rPr>
              <a:t>set</a:t>
            </a:r>
            <a:r>
              <a:rPr sz="1400" spc="-30" dirty="0">
                <a:latin typeface="Rockwell"/>
                <a:cs typeface="Rockwell"/>
              </a:rPr>
              <a:t> </a:t>
            </a:r>
            <a:r>
              <a:rPr sz="1400" spc="-10" dirty="0">
                <a:latin typeface="Rockwell"/>
                <a:cs typeface="Rockwell"/>
              </a:rPr>
              <a:t>evaluation</a:t>
            </a:r>
            <a:r>
              <a:rPr sz="1400" spc="-15" dirty="0">
                <a:latin typeface="Rockwell"/>
                <a:cs typeface="Rockwell"/>
              </a:rPr>
              <a:t> </a:t>
            </a:r>
            <a:r>
              <a:rPr sz="1400" dirty="0">
                <a:latin typeface="Rockwell"/>
                <a:cs typeface="Rockwell"/>
              </a:rPr>
              <a:t>schedule</a:t>
            </a:r>
            <a:r>
              <a:rPr sz="1400" spc="-55" dirty="0">
                <a:latin typeface="Rockwell"/>
                <a:cs typeface="Rockwell"/>
              </a:rPr>
              <a:t> </a:t>
            </a:r>
            <a:r>
              <a:rPr sz="1400" spc="-25" dirty="0">
                <a:latin typeface="Rockwell"/>
                <a:cs typeface="Rockwell"/>
              </a:rPr>
              <a:t>and </a:t>
            </a:r>
            <a:r>
              <a:rPr sz="1400" spc="-10" dirty="0">
                <a:latin typeface="Rockwell"/>
                <a:cs typeface="Rockwell"/>
              </a:rPr>
              <a:t>share</a:t>
            </a:r>
            <a:r>
              <a:rPr sz="1400" spc="-30" dirty="0">
                <a:latin typeface="Rockwell"/>
                <a:cs typeface="Rockwell"/>
              </a:rPr>
              <a:t> </a:t>
            </a:r>
            <a:r>
              <a:rPr sz="1400" dirty="0">
                <a:latin typeface="Rockwell"/>
                <a:cs typeface="Rockwell"/>
              </a:rPr>
              <a:t>with</a:t>
            </a:r>
            <a:r>
              <a:rPr sz="1400" spc="5" dirty="0">
                <a:latin typeface="Rockwell"/>
                <a:cs typeface="Rockwell"/>
              </a:rPr>
              <a:t> </a:t>
            </a:r>
            <a:r>
              <a:rPr sz="1400" dirty="0">
                <a:latin typeface="Rockwell"/>
                <a:cs typeface="Rockwell"/>
              </a:rPr>
              <a:t>partner</a:t>
            </a:r>
            <a:r>
              <a:rPr sz="1400" spc="-10" dirty="0">
                <a:latin typeface="Rockwell"/>
                <a:cs typeface="Rockwell"/>
              </a:rPr>
              <a:t> agencies,</a:t>
            </a:r>
            <a:r>
              <a:rPr sz="1400" spc="-135" dirty="0">
                <a:latin typeface="Rockwell"/>
                <a:cs typeface="Rockwell"/>
              </a:rPr>
              <a:t> </a:t>
            </a:r>
            <a:r>
              <a:rPr sz="1400" dirty="0">
                <a:latin typeface="Rockwell"/>
                <a:cs typeface="Rockwell"/>
              </a:rPr>
              <a:t>if</a:t>
            </a:r>
            <a:r>
              <a:rPr sz="1400" spc="10" dirty="0">
                <a:latin typeface="Rockwell"/>
                <a:cs typeface="Rockwell"/>
              </a:rPr>
              <a:t> </a:t>
            </a:r>
            <a:r>
              <a:rPr sz="1400" spc="-10" dirty="0">
                <a:latin typeface="Rockwell"/>
                <a:cs typeface="Rockwell"/>
              </a:rPr>
              <a:t>needed</a:t>
            </a:r>
            <a:endParaRPr sz="1400">
              <a:latin typeface="Rockwell"/>
              <a:cs typeface="Rockwell"/>
            </a:endParaRPr>
          </a:p>
          <a:p>
            <a:pPr marL="12700" marR="205104" indent="182880">
              <a:lnSpc>
                <a:spcPct val="90100"/>
              </a:lnSpc>
              <a:spcBef>
                <a:spcPts val="580"/>
              </a:spcBef>
              <a:buClr>
                <a:srgbClr val="9E3611"/>
              </a:buClr>
              <a:buSzPct val="82142"/>
              <a:buFont typeface="Wingdings"/>
              <a:buChar char=""/>
              <a:tabLst>
                <a:tab pos="195580" algn="l"/>
              </a:tabLst>
            </a:pPr>
            <a:r>
              <a:rPr sz="1400" spc="-10" dirty="0">
                <a:latin typeface="Rockwell"/>
                <a:cs typeface="Rockwell"/>
              </a:rPr>
              <a:t>Review</a:t>
            </a:r>
            <a:r>
              <a:rPr sz="1400" spc="-40" dirty="0">
                <a:latin typeface="Rockwell"/>
                <a:cs typeface="Rockwell"/>
              </a:rPr>
              <a:t> </a:t>
            </a:r>
            <a:r>
              <a:rPr sz="1400" dirty="0">
                <a:latin typeface="Rockwell"/>
                <a:cs typeface="Rockwell"/>
              </a:rPr>
              <a:t>and</a:t>
            </a:r>
            <a:r>
              <a:rPr sz="1400" spc="-25" dirty="0">
                <a:latin typeface="Rockwell"/>
                <a:cs typeface="Rockwell"/>
              </a:rPr>
              <a:t> </a:t>
            </a:r>
            <a:r>
              <a:rPr sz="1400" dirty="0">
                <a:latin typeface="Rockwell"/>
                <a:cs typeface="Rockwell"/>
              </a:rPr>
              <a:t>update</a:t>
            </a:r>
            <a:r>
              <a:rPr sz="1400" spc="-30" dirty="0">
                <a:latin typeface="Rockwell"/>
                <a:cs typeface="Rockwell"/>
              </a:rPr>
              <a:t> </a:t>
            </a:r>
            <a:r>
              <a:rPr sz="1400" dirty="0">
                <a:latin typeface="Rockwell"/>
                <a:cs typeface="Rockwell"/>
              </a:rPr>
              <a:t>MOUs</a:t>
            </a:r>
            <a:r>
              <a:rPr sz="1400" spc="-30" dirty="0">
                <a:latin typeface="Rockwell"/>
                <a:cs typeface="Rockwell"/>
              </a:rPr>
              <a:t> </a:t>
            </a:r>
            <a:r>
              <a:rPr sz="1400" spc="-10" dirty="0">
                <a:latin typeface="Rockwell"/>
                <a:cs typeface="Rockwell"/>
              </a:rPr>
              <a:t>yearly- </a:t>
            </a:r>
            <a:r>
              <a:rPr sz="1400" dirty="0">
                <a:latin typeface="Rockwell"/>
                <a:cs typeface="Rockwell"/>
              </a:rPr>
              <a:t>include</a:t>
            </a:r>
            <a:r>
              <a:rPr sz="1400" spc="-40" dirty="0">
                <a:latin typeface="Rockwell"/>
                <a:cs typeface="Rockwell"/>
              </a:rPr>
              <a:t> </a:t>
            </a:r>
            <a:r>
              <a:rPr sz="1400" dirty="0">
                <a:latin typeface="Rockwell"/>
                <a:cs typeface="Rockwell"/>
              </a:rPr>
              <a:t>clear</a:t>
            </a:r>
            <a:r>
              <a:rPr sz="1400" spc="-35" dirty="0">
                <a:latin typeface="Rockwell"/>
                <a:cs typeface="Rockwell"/>
              </a:rPr>
              <a:t> </a:t>
            </a:r>
            <a:r>
              <a:rPr sz="1400" spc="-10" dirty="0">
                <a:latin typeface="Rockwell"/>
                <a:cs typeface="Rockwell"/>
              </a:rPr>
              <a:t>evaluation</a:t>
            </a:r>
            <a:r>
              <a:rPr sz="1400" spc="-20" dirty="0">
                <a:latin typeface="Rockwell"/>
                <a:cs typeface="Rockwell"/>
              </a:rPr>
              <a:t> </a:t>
            </a:r>
            <a:r>
              <a:rPr sz="1400" spc="-10" dirty="0">
                <a:latin typeface="Rockwell"/>
                <a:cs typeface="Rockwell"/>
              </a:rPr>
              <a:t>measures</a:t>
            </a:r>
            <a:r>
              <a:rPr sz="1400" spc="-55" dirty="0">
                <a:latin typeface="Rockwell"/>
                <a:cs typeface="Rockwell"/>
              </a:rPr>
              <a:t> </a:t>
            </a:r>
            <a:r>
              <a:rPr sz="1400" spc="-25" dirty="0">
                <a:latin typeface="Rockwell"/>
                <a:cs typeface="Rockwell"/>
              </a:rPr>
              <a:t>and </a:t>
            </a:r>
            <a:r>
              <a:rPr sz="1400" spc="-10" dirty="0">
                <a:latin typeface="Rockwell"/>
                <a:cs typeface="Rockwell"/>
              </a:rPr>
              <a:t>schedule</a:t>
            </a:r>
            <a:endParaRPr sz="1400">
              <a:latin typeface="Rockwell"/>
              <a:cs typeface="Rockwell"/>
            </a:endParaRPr>
          </a:p>
          <a:p>
            <a:pPr>
              <a:lnSpc>
                <a:spcPct val="100000"/>
              </a:lnSpc>
              <a:spcBef>
                <a:spcPts val="894"/>
              </a:spcBef>
              <a:buClr>
                <a:srgbClr val="9E3611"/>
              </a:buClr>
              <a:buFont typeface="Wingdings"/>
              <a:buChar char=""/>
            </a:pPr>
            <a:endParaRPr sz="1400">
              <a:latin typeface="Rockwell"/>
              <a:cs typeface="Rockwell"/>
            </a:endParaRPr>
          </a:p>
          <a:p>
            <a:pPr marL="195580" indent="-182880">
              <a:lnSpc>
                <a:spcPct val="100000"/>
              </a:lnSpc>
              <a:spcBef>
                <a:spcPts val="5"/>
              </a:spcBef>
              <a:buClr>
                <a:srgbClr val="9E3611"/>
              </a:buClr>
              <a:buSzPct val="82142"/>
              <a:buFont typeface="Wingdings"/>
              <a:buChar char=""/>
              <a:tabLst>
                <a:tab pos="195580" algn="l"/>
              </a:tabLst>
            </a:pPr>
            <a:r>
              <a:rPr sz="1400" spc="-10" dirty="0">
                <a:latin typeface="Rockwell"/>
                <a:cs typeface="Rockwell"/>
              </a:rPr>
              <a:t>Examples:</a:t>
            </a:r>
            <a:r>
              <a:rPr sz="1400" spc="-130" dirty="0">
                <a:latin typeface="Rockwell"/>
                <a:cs typeface="Rockwell"/>
              </a:rPr>
              <a:t> </a:t>
            </a:r>
            <a:r>
              <a:rPr sz="1400" dirty="0">
                <a:latin typeface="Rockwell"/>
                <a:cs typeface="Rockwell"/>
              </a:rPr>
              <a:t>Partner</a:t>
            </a:r>
            <a:r>
              <a:rPr sz="1400" spc="5" dirty="0">
                <a:latin typeface="Rockwell"/>
                <a:cs typeface="Rockwell"/>
              </a:rPr>
              <a:t> </a:t>
            </a:r>
            <a:r>
              <a:rPr sz="1400" dirty="0">
                <a:latin typeface="Rockwell"/>
                <a:cs typeface="Rockwell"/>
              </a:rPr>
              <a:t>Sharing</a:t>
            </a:r>
            <a:r>
              <a:rPr sz="1400" spc="5" dirty="0">
                <a:latin typeface="Rockwell"/>
                <a:cs typeface="Rockwell"/>
              </a:rPr>
              <a:t> </a:t>
            </a:r>
            <a:r>
              <a:rPr sz="1400" spc="-10" dirty="0">
                <a:latin typeface="Rockwell"/>
                <a:cs typeface="Rockwell"/>
              </a:rPr>
              <a:t>equipment:</a:t>
            </a:r>
            <a:endParaRPr sz="1400">
              <a:latin typeface="Rockwell"/>
              <a:cs typeface="Rockwell"/>
            </a:endParaRPr>
          </a:p>
        </p:txBody>
      </p:sp>
      <p:pic>
        <p:nvPicPr>
          <p:cNvPr id="6" name="object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39140" y="6128003"/>
            <a:ext cx="7667244" cy="80772"/>
          </a:xfrm>
          <a:prstGeom prst="rect">
            <a:avLst/>
          </a:prstGeom>
        </p:spPr>
      </p:pic>
      <p:grpSp>
        <p:nvGrpSpPr>
          <p:cNvPr id="7" name="object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551164" y="6230111"/>
            <a:ext cx="342900" cy="457200"/>
            <a:chOff x="8551164" y="6230111"/>
            <a:chExt cx="342900" cy="457200"/>
          </a:xfrm>
        </p:grpSpPr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551164" y="6230111"/>
              <a:ext cx="342900" cy="457200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8572500" y="6259067"/>
              <a:ext cx="300355" cy="399415"/>
            </a:xfrm>
            <a:custGeom>
              <a:avLst/>
              <a:gdLst/>
              <a:ahLst/>
              <a:cxnLst/>
              <a:rect l="l" t="t" r="r" b="b"/>
              <a:pathLst>
                <a:path w="300354" h="399415">
                  <a:moveTo>
                    <a:pt x="0" y="199643"/>
                  </a:moveTo>
                  <a:lnTo>
                    <a:pt x="5360" y="146570"/>
                  </a:lnTo>
                  <a:lnTo>
                    <a:pt x="20489" y="98879"/>
                  </a:lnTo>
                  <a:lnTo>
                    <a:pt x="43957" y="58473"/>
                  </a:lnTo>
                  <a:lnTo>
                    <a:pt x="74337" y="27257"/>
                  </a:lnTo>
                  <a:lnTo>
                    <a:pt x="110198" y="7131"/>
                  </a:lnTo>
                  <a:lnTo>
                    <a:pt x="150114" y="0"/>
                  </a:lnTo>
                  <a:lnTo>
                    <a:pt x="190029" y="7131"/>
                  </a:lnTo>
                  <a:lnTo>
                    <a:pt x="225890" y="27257"/>
                  </a:lnTo>
                  <a:lnTo>
                    <a:pt x="256270" y="58473"/>
                  </a:lnTo>
                  <a:lnTo>
                    <a:pt x="279738" y="98879"/>
                  </a:lnTo>
                  <a:lnTo>
                    <a:pt x="294867" y="146570"/>
                  </a:lnTo>
                  <a:lnTo>
                    <a:pt x="300227" y="199643"/>
                  </a:lnTo>
                  <a:lnTo>
                    <a:pt x="294867" y="252717"/>
                  </a:lnTo>
                  <a:lnTo>
                    <a:pt x="279738" y="300408"/>
                  </a:lnTo>
                  <a:lnTo>
                    <a:pt x="256270" y="340814"/>
                  </a:lnTo>
                  <a:lnTo>
                    <a:pt x="225890" y="372030"/>
                  </a:lnTo>
                  <a:lnTo>
                    <a:pt x="190029" y="392156"/>
                  </a:lnTo>
                  <a:lnTo>
                    <a:pt x="150114" y="399287"/>
                  </a:lnTo>
                  <a:lnTo>
                    <a:pt x="110198" y="392156"/>
                  </a:lnTo>
                  <a:lnTo>
                    <a:pt x="74337" y="372030"/>
                  </a:lnTo>
                  <a:lnTo>
                    <a:pt x="43957" y="340814"/>
                  </a:lnTo>
                  <a:lnTo>
                    <a:pt x="20489" y="300408"/>
                  </a:lnTo>
                  <a:lnTo>
                    <a:pt x="5360" y="252717"/>
                  </a:lnTo>
                  <a:lnTo>
                    <a:pt x="0" y="199643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1"/>
          <p:cNvSpPr txBox="1">
            <a:spLocks noGrp="1"/>
          </p:cNvSpPr>
          <p:nvPr>
            <p:ph type="title" idx="4294967295"/>
          </p:nvPr>
        </p:nvSpPr>
        <p:spPr>
          <a:xfrm>
            <a:off x="1679194" y="4487926"/>
            <a:ext cx="1242060" cy="6350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12065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Rockwell"/>
                <a:cs typeface="Rockwell"/>
              </a:rPr>
              <a:t>PLAR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Rockwell"/>
              <a:cs typeface="Rockwell"/>
            </a:endParaRPr>
          </a:p>
        </p:txBody>
      </p:sp>
      <p:grpSp>
        <p:nvGrpSpPr>
          <p:cNvPr id="2" name="object 2" descr="Screenshot of the Public Library Annual Report form."/>
          <p:cNvGrpSpPr/>
          <p:nvPr/>
        </p:nvGrpSpPr>
        <p:grpSpPr>
          <a:xfrm>
            <a:off x="0" y="47542"/>
            <a:ext cx="9144000" cy="6811009"/>
            <a:chOff x="0" y="47542"/>
            <a:chExt cx="9144000" cy="681100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47542"/>
              <a:ext cx="9144000" cy="681045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39140" y="3837432"/>
              <a:ext cx="7667244" cy="8077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39140" y="3982211"/>
              <a:ext cx="7667244" cy="2077212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4846701" y="4174337"/>
            <a:ext cx="3108960" cy="1675130"/>
          </a:xfrm>
          <a:prstGeom prst="rect">
            <a:avLst/>
          </a:prstGeom>
        </p:spPr>
        <p:txBody>
          <a:bodyPr vert="horz" wrap="square" lIns="0" tIns="67310" rIns="0" bIns="0" rtlCol="0">
            <a:spAutoFit/>
          </a:bodyPr>
          <a:lstStyle/>
          <a:p>
            <a:pPr marL="194945" indent="-182245">
              <a:lnSpc>
                <a:spcPct val="100000"/>
              </a:lnSpc>
              <a:spcBef>
                <a:spcPts val="530"/>
              </a:spcBef>
              <a:buClr>
                <a:srgbClr val="9E3611"/>
              </a:buClr>
              <a:buSzPct val="82142"/>
              <a:buFont typeface="Wingdings"/>
              <a:buChar char=""/>
              <a:tabLst>
                <a:tab pos="194945" algn="l"/>
              </a:tabLst>
            </a:pPr>
            <a:r>
              <a:rPr sz="1400" dirty="0">
                <a:latin typeface="Rockwell"/>
                <a:cs typeface="Rockwell"/>
              </a:rPr>
              <a:t>PLAR</a:t>
            </a:r>
            <a:r>
              <a:rPr sz="1400" spc="-20" dirty="0">
                <a:latin typeface="Rockwell"/>
                <a:cs typeface="Rockwell"/>
              </a:rPr>
              <a:t> data:</a:t>
            </a:r>
            <a:endParaRPr sz="1400">
              <a:latin typeface="Rockwell"/>
              <a:cs typeface="Rockwell"/>
            </a:endParaRPr>
          </a:p>
          <a:p>
            <a:pPr marL="652145" marR="5080" lvl="1" indent="-182880">
              <a:lnSpc>
                <a:spcPct val="90000"/>
              </a:lnSpc>
              <a:spcBef>
                <a:spcPts val="600"/>
              </a:spcBef>
              <a:buClr>
                <a:srgbClr val="9E3611"/>
              </a:buClr>
              <a:buSzPct val="82142"/>
              <a:buFont typeface="Wingdings"/>
              <a:buChar char=""/>
              <a:tabLst>
                <a:tab pos="652145" algn="l"/>
              </a:tabLst>
            </a:pPr>
            <a:r>
              <a:rPr sz="1400" dirty="0">
                <a:latin typeface="Rockwell"/>
                <a:cs typeface="Rockwell"/>
              </a:rPr>
              <a:t>Build</a:t>
            </a:r>
            <a:r>
              <a:rPr sz="1400" spc="-30" dirty="0">
                <a:latin typeface="Rockwell"/>
                <a:cs typeface="Rockwell"/>
              </a:rPr>
              <a:t> </a:t>
            </a:r>
            <a:r>
              <a:rPr sz="1400" dirty="0">
                <a:latin typeface="Rockwell"/>
                <a:cs typeface="Rockwell"/>
              </a:rPr>
              <a:t>tools</a:t>
            </a:r>
            <a:r>
              <a:rPr sz="1400" spc="-20" dirty="0">
                <a:latin typeface="Rockwell"/>
                <a:cs typeface="Rockwell"/>
              </a:rPr>
              <a:t> </a:t>
            </a:r>
            <a:r>
              <a:rPr sz="1400" dirty="0">
                <a:latin typeface="Rockwell"/>
                <a:cs typeface="Rockwell"/>
              </a:rPr>
              <a:t>to</a:t>
            </a:r>
            <a:r>
              <a:rPr sz="1400" spc="-20" dirty="0">
                <a:latin typeface="Rockwell"/>
                <a:cs typeface="Rockwell"/>
              </a:rPr>
              <a:t> </a:t>
            </a:r>
            <a:r>
              <a:rPr sz="1400" dirty="0">
                <a:latin typeface="Rockwell"/>
                <a:cs typeface="Rockwell"/>
              </a:rPr>
              <a:t>track</a:t>
            </a:r>
            <a:r>
              <a:rPr sz="1400" spc="-40" dirty="0">
                <a:latin typeface="Rockwell"/>
                <a:cs typeface="Rockwell"/>
              </a:rPr>
              <a:t> </a:t>
            </a:r>
            <a:r>
              <a:rPr sz="1400" dirty="0">
                <a:latin typeface="Rockwell"/>
                <a:cs typeface="Rockwell"/>
              </a:rPr>
              <a:t>this</a:t>
            </a:r>
            <a:r>
              <a:rPr sz="1400" spc="-20" dirty="0">
                <a:latin typeface="Rockwell"/>
                <a:cs typeface="Rockwell"/>
              </a:rPr>
              <a:t> </a:t>
            </a:r>
            <a:r>
              <a:rPr sz="1400" spc="-10" dirty="0">
                <a:latin typeface="Rockwell"/>
                <a:cs typeface="Rockwell"/>
              </a:rPr>
              <a:t>during </a:t>
            </a:r>
            <a:r>
              <a:rPr sz="1400" dirty="0">
                <a:latin typeface="Rockwell"/>
                <a:cs typeface="Rockwell"/>
              </a:rPr>
              <a:t>the</a:t>
            </a:r>
            <a:r>
              <a:rPr sz="1400" spc="-20" dirty="0">
                <a:latin typeface="Rockwell"/>
                <a:cs typeface="Rockwell"/>
              </a:rPr>
              <a:t> </a:t>
            </a:r>
            <a:r>
              <a:rPr sz="1400" spc="-15" dirty="0">
                <a:latin typeface="Rockwell"/>
                <a:cs typeface="Rockwell"/>
              </a:rPr>
              <a:t>year:</a:t>
            </a:r>
            <a:r>
              <a:rPr sz="1400" spc="-125" dirty="0">
                <a:latin typeface="Rockwell"/>
                <a:cs typeface="Rockwell"/>
              </a:rPr>
              <a:t> </a:t>
            </a:r>
            <a:r>
              <a:rPr sz="1400" dirty="0">
                <a:latin typeface="Rockwell"/>
                <a:cs typeface="Rockwell"/>
              </a:rPr>
              <a:t>ID</a:t>
            </a:r>
            <a:r>
              <a:rPr sz="1400" spc="-15" dirty="0">
                <a:latin typeface="Rockwell"/>
                <a:cs typeface="Rockwell"/>
              </a:rPr>
              <a:t> </a:t>
            </a:r>
            <a:r>
              <a:rPr sz="1400" dirty="0">
                <a:latin typeface="Rockwell"/>
                <a:cs typeface="Rockwell"/>
              </a:rPr>
              <a:t>the</a:t>
            </a:r>
            <a:r>
              <a:rPr sz="1400" spc="-10" dirty="0">
                <a:latin typeface="Rockwell"/>
                <a:cs typeface="Rockwell"/>
              </a:rPr>
              <a:t> </a:t>
            </a:r>
            <a:r>
              <a:rPr sz="1400" dirty="0">
                <a:latin typeface="Rockwell"/>
                <a:cs typeface="Rockwell"/>
              </a:rPr>
              <a:t>data</a:t>
            </a:r>
            <a:r>
              <a:rPr sz="1400" spc="-30" dirty="0">
                <a:latin typeface="Rockwell"/>
                <a:cs typeface="Rockwell"/>
              </a:rPr>
              <a:t> </a:t>
            </a:r>
            <a:r>
              <a:rPr sz="1400" spc="-10" dirty="0">
                <a:latin typeface="Rockwell"/>
                <a:cs typeface="Rockwell"/>
              </a:rPr>
              <a:t>routes </a:t>
            </a:r>
            <a:r>
              <a:rPr sz="1400" dirty="0">
                <a:latin typeface="Rockwell"/>
                <a:cs typeface="Rockwell"/>
              </a:rPr>
              <a:t>used</a:t>
            </a:r>
            <a:r>
              <a:rPr sz="1400" spc="-40" dirty="0">
                <a:latin typeface="Rockwell"/>
                <a:cs typeface="Rockwell"/>
              </a:rPr>
              <a:t> </a:t>
            </a:r>
            <a:r>
              <a:rPr sz="1400" dirty="0">
                <a:latin typeface="Rockwell"/>
                <a:cs typeface="Rockwell"/>
              </a:rPr>
              <a:t>to </a:t>
            </a:r>
            <a:r>
              <a:rPr sz="1400" spc="-10" dirty="0">
                <a:latin typeface="Rockwell"/>
                <a:cs typeface="Rockwell"/>
              </a:rPr>
              <a:t>report</a:t>
            </a:r>
            <a:r>
              <a:rPr sz="1400" spc="-25" dirty="0">
                <a:latin typeface="Rockwell"/>
                <a:cs typeface="Rockwell"/>
              </a:rPr>
              <a:t> </a:t>
            </a:r>
            <a:r>
              <a:rPr sz="1400" dirty="0">
                <a:latin typeface="Rockwell"/>
                <a:cs typeface="Rockwell"/>
              </a:rPr>
              <a:t>this</a:t>
            </a:r>
            <a:r>
              <a:rPr sz="1400" spc="-10" dirty="0">
                <a:latin typeface="Rockwell"/>
                <a:cs typeface="Rockwell"/>
              </a:rPr>
              <a:t> </a:t>
            </a:r>
            <a:r>
              <a:rPr sz="1400" dirty="0">
                <a:latin typeface="Rockwell"/>
                <a:cs typeface="Rockwell"/>
              </a:rPr>
              <a:t>data</a:t>
            </a:r>
            <a:r>
              <a:rPr sz="1400" spc="-15" dirty="0">
                <a:latin typeface="Rockwell"/>
                <a:cs typeface="Rockwell"/>
              </a:rPr>
              <a:t> </a:t>
            </a:r>
            <a:r>
              <a:rPr sz="1400" dirty="0">
                <a:latin typeface="Rockwell"/>
                <a:cs typeface="Rockwell"/>
              </a:rPr>
              <a:t>at</a:t>
            </a:r>
            <a:r>
              <a:rPr sz="1400" spc="-15" dirty="0">
                <a:latin typeface="Rockwell"/>
                <a:cs typeface="Rockwell"/>
              </a:rPr>
              <a:t> </a:t>
            </a:r>
            <a:r>
              <a:rPr sz="1400" spc="-25" dirty="0">
                <a:latin typeface="Rockwell"/>
                <a:cs typeface="Rockwell"/>
              </a:rPr>
              <a:t>the </a:t>
            </a:r>
            <a:r>
              <a:rPr sz="1400" dirty="0">
                <a:latin typeface="Rockwell"/>
                <a:cs typeface="Rockwell"/>
              </a:rPr>
              <a:t>beginning</a:t>
            </a:r>
            <a:r>
              <a:rPr sz="1400" spc="-45" dirty="0">
                <a:latin typeface="Rockwell"/>
                <a:cs typeface="Rockwell"/>
              </a:rPr>
              <a:t> </a:t>
            </a:r>
            <a:r>
              <a:rPr sz="1400" dirty="0">
                <a:latin typeface="Rockwell"/>
                <a:cs typeface="Rockwell"/>
              </a:rPr>
              <a:t>of</a:t>
            </a:r>
            <a:r>
              <a:rPr sz="1400" spc="-5" dirty="0">
                <a:latin typeface="Rockwell"/>
                <a:cs typeface="Rockwell"/>
              </a:rPr>
              <a:t> </a:t>
            </a:r>
            <a:r>
              <a:rPr sz="1400" dirty="0">
                <a:latin typeface="Rockwell"/>
                <a:cs typeface="Rockwell"/>
              </a:rPr>
              <a:t>each</a:t>
            </a:r>
            <a:r>
              <a:rPr sz="1400" spc="-40" dirty="0">
                <a:latin typeface="Rockwell"/>
                <a:cs typeface="Rockwell"/>
              </a:rPr>
              <a:t> </a:t>
            </a:r>
            <a:r>
              <a:rPr sz="1400" spc="-20" dirty="0">
                <a:latin typeface="Rockwell"/>
                <a:cs typeface="Rockwell"/>
              </a:rPr>
              <a:t>year</a:t>
            </a:r>
            <a:endParaRPr sz="1400">
              <a:latin typeface="Rockwell"/>
              <a:cs typeface="Rockwell"/>
            </a:endParaRPr>
          </a:p>
          <a:p>
            <a:pPr marL="652145" lvl="1" indent="-182245">
              <a:lnSpc>
                <a:spcPct val="100000"/>
              </a:lnSpc>
              <a:spcBef>
                <a:spcPts val="430"/>
              </a:spcBef>
              <a:buClr>
                <a:srgbClr val="9E3611"/>
              </a:buClr>
              <a:buSzPct val="82142"/>
              <a:buFont typeface="Wingdings"/>
              <a:buChar char=""/>
              <a:tabLst>
                <a:tab pos="652145" algn="l"/>
              </a:tabLst>
            </a:pPr>
            <a:r>
              <a:rPr sz="1400" dirty="0">
                <a:latin typeface="Rockwell"/>
                <a:cs typeface="Rockwell"/>
              </a:rPr>
              <a:t>VL</a:t>
            </a:r>
            <a:r>
              <a:rPr sz="1400" spc="-25" dirty="0">
                <a:latin typeface="Rockwell"/>
                <a:cs typeface="Rockwell"/>
              </a:rPr>
              <a:t> </a:t>
            </a:r>
            <a:r>
              <a:rPr sz="1400" dirty="0">
                <a:latin typeface="Rockwell"/>
                <a:cs typeface="Rockwell"/>
              </a:rPr>
              <a:t>open</a:t>
            </a:r>
            <a:r>
              <a:rPr sz="1400" spc="-25" dirty="0">
                <a:latin typeface="Rockwell"/>
                <a:cs typeface="Rockwell"/>
              </a:rPr>
              <a:t> </a:t>
            </a:r>
            <a:r>
              <a:rPr sz="1400" spc="-10" dirty="0">
                <a:latin typeface="Rockwell"/>
                <a:cs typeface="Rockwell"/>
              </a:rPr>
              <a:t>hours</a:t>
            </a:r>
            <a:endParaRPr sz="1400">
              <a:latin typeface="Rockwell"/>
              <a:cs typeface="Rockwell"/>
            </a:endParaRPr>
          </a:p>
          <a:p>
            <a:pPr marL="194945" indent="-182245">
              <a:lnSpc>
                <a:spcPct val="100000"/>
              </a:lnSpc>
              <a:spcBef>
                <a:spcPts val="434"/>
              </a:spcBef>
              <a:buClr>
                <a:srgbClr val="9E3611"/>
              </a:buClr>
              <a:buSzPct val="82142"/>
              <a:buFont typeface="Wingdings"/>
              <a:buChar char=""/>
              <a:tabLst>
                <a:tab pos="194945" algn="l"/>
              </a:tabLst>
            </a:pPr>
            <a:r>
              <a:rPr sz="1400" dirty="0">
                <a:latin typeface="Rockwell"/>
                <a:cs typeface="Rockwell"/>
              </a:rPr>
              <a:t>MS</a:t>
            </a:r>
            <a:r>
              <a:rPr sz="1400" spc="-15" dirty="0">
                <a:latin typeface="Rockwell"/>
                <a:cs typeface="Rockwell"/>
              </a:rPr>
              <a:t> </a:t>
            </a:r>
            <a:r>
              <a:rPr sz="1400" dirty="0">
                <a:latin typeface="Rockwell"/>
                <a:cs typeface="Rockwell"/>
              </a:rPr>
              <a:t>open</a:t>
            </a:r>
            <a:r>
              <a:rPr sz="1400" spc="-25" dirty="0">
                <a:latin typeface="Rockwell"/>
                <a:cs typeface="Rockwell"/>
              </a:rPr>
              <a:t> </a:t>
            </a:r>
            <a:r>
              <a:rPr sz="1400" dirty="0">
                <a:latin typeface="Rockwell"/>
                <a:cs typeface="Rockwell"/>
              </a:rPr>
              <a:t>hours:</a:t>
            </a:r>
            <a:r>
              <a:rPr sz="1400" spc="-245" dirty="0">
                <a:latin typeface="Rockwell"/>
                <a:cs typeface="Rockwell"/>
              </a:rPr>
              <a:t> </a:t>
            </a:r>
            <a:r>
              <a:rPr sz="1400" spc="-25" dirty="0">
                <a:latin typeface="Rockwell"/>
                <a:cs typeface="Rockwell"/>
              </a:rPr>
              <a:t>W2W</a:t>
            </a:r>
            <a:endParaRPr sz="1400">
              <a:latin typeface="Rockwell"/>
              <a:cs typeface="Rockwell"/>
            </a:endParaRPr>
          </a:p>
        </p:txBody>
      </p:sp>
      <p:grpSp>
        <p:nvGrpSpPr>
          <p:cNvPr id="7" name="object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39140" y="6128003"/>
            <a:ext cx="8155305" cy="559435"/>
            <a:chOff x="739140" y="6128003"/>
            <a:chExt cx="8155305" cy="559435"/>
          </a:xfrm>
        </p:grpSpPr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39140" y="6128003"/>
              <a:ext cx="7667244" cy="8077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551163" y="6230111"/>
              <a:ext cx="342900" cy="457200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8572499" y="6259067"/>
              <a:ext cx="300355" cy="399415"/>
            </a:xfrm>
            <a:custGeom>
              <a:avLst/>
              <a:gdLst/>
              <a:ahLst/>
              <a:cxnLst/>
              <a:rect l="l" t="t" r="r" b="b"/>
              <a:pathLst>
                <a:path w="300354" h="399415">
                  <a:moveTo>
                    <a:pt x="0" y="199643"/>
                  </a:moveTo>
                  <a:lnTo>
                    <a:pt x="5360" y="146570"/>
                  </a:lnTo>
                  <a:lnTo>
                    <a:pt x="20489" y="98879"/>
                  </a:lnTo>
                  <a:lnTo>
                    <a:pt x="43957" y="58473"/>
                  </a:lnTo>
                  <a:lnTo>
                    <a:pt x="74337" y="27257"/>
                  </a:lnTo>
                  <a:lnTo>
                    <a:pt x="110198" y="7131"/>
                  </a:lnTo>
                  <a:lnTo>
                    <a:pt x="150114" y="0"/>
                  </a:lnTo>
                  <a:lnTo>
                    <a:pt x="190029" y="7131"/>
                  </a:lnTo>
                  <a:lnTo>
                    <a:pt x="225890" y="27257"/>
                  </a:lnTo>
                  <a:lnTo>
                    <a:pt x="256270" y="58473"/>
                  </a:lnTo>
                  <a:lnTo>
                    <a:pt x="279738" y="98879"/>
                  </a:lnTo>
                  <a:lnTo>
                    <a:pt x="294867" y="146570"/>
                  </a:lnTo>
                  <a:lnTo>
                    <a:pt x="300227" y="199643"/>
                  </a:lnTo>
                  <a:lnTo>
                    <a:pt x="294867" y="252717"/>
                  </a:lnTo>
                  <a:lnTo>
                    <a:pt x="279738" y="300408"/>
                  </a:lnTo>
                  <a:lnTo>
                    <a:pt x="256270" y="340814"/>
                  </a:lnTo>
                  <a:lnTo>
                    <a:pt x="225890" y="372030"/>
                  </a:lnTo>
                  <a:lnTo>
                    <a:pt x="190029" y="392156"/>
                  </a:lnTo>
                  <a:lnTo>
                    <a:pt x="150114" y="399287"/>
                  </a:lnTo>
                  <a:lnTo>
                    <a:pt x="110198" y="392156"/>
                  </a:lnTo>
                  <a:lnTo>
                    <a:pt x="74337" y="372030"/>
                  </a:lnTo>
                  <a:lnTo>
                    <a:pt x="43957" y="340814"/>
                  </a:lnTo>
                  <a:lnTo>
                    <a:pt x="20489" y="300408"/>
                  </a:lnTo>
                  <a:lnTo>
                    <a:pt x="5360" y="252717"/>
                  </a:lnTo>
                  <a:lnTo>
                    <a:pt x="0" y="199643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47" y="0"/>
              <a:ext cx="5661659" cy="6857998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 idx="4294967295"/>
          </p:nvPr>
        </p:nvSpPr>
        <p:spPr>
          <a:xfrm>
            <a:off x="6154039" y="1643888"/>
            <a:ext cx="2498725" cy="4318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37465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903605" marR="5080" lvl="0" indent="-891540" defTabSz="914400" eaLnBrk="1" fontAlgn="auto" latinLnBrk="0" hangingPunct="1">
              <a:lnSpc>
                <a:spcPts val="1510"/>
              </a:lnSpc>
              <a:spcBef>
                <a:spcPts val="2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Rockwell"/>
                <a:cs typeface="Rockwell"/>
              </a:rPr>
              <a:t>Pulling</a:t>
            </a:r>
            <a:r>
              <a:rPr kumimoji="0" lang="en-US" sz="1400" b="1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Rockwell"/>
                <a:cs typeface="Rockwell"/>
              </a:rPr>
              <a:t> 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Rockwell"/>
                <a:cs typeface="Rockwell"/>
              </a:rPr>
              <a:t>and</a:t>
            </a:r>
            <a:r>
              <a:rPr kumimoji="0" lang="en-US" sz="1400" b="1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Rockwell"/>
                <a:cs typeface="Rockwell"/>
              </a:rPr>
              <a:t> 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Rockwell"/>
                <a:cs typeface="Rockwell"/>
              </a:rPr>
              <a:t>Integrating</a:t>
            </a:r>
            <a:r>
              <a:rPr kumimoji="0" lang="en-US" sz="1400" b="1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Rockwell"/>
                <a:cs typeface="Rockwell"/>
              </a:rPr>
              <a:t> </a:t>
            </a:r>
            <a:r>
              <a:rPr kumimoji="0" lang="en-US" sz="1400" b="1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Rockwell"/>
                <a:cs typeface="Rockwell"/>
              </a:rPr>
              <a:t>data </a:t>
            </a:r>
            <a:r>
              <a:rPr kumimoji="0" lang="en-US" sz="14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Rockwell"/>
                <a:cs typeface="Rockwell"/>
              </a:rPr>
              <a:t>reports.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Rockwell"/>
              <a:cs typeface="Rockwel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992495" y="2640838"/>
            <a:ext cx="2781300" cy="431800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12700" marR="5080" indent="182245">
              <a:lnSpc>
                <a:spcPts val="1510"/>
              </a:lnSpc>
              <a:spcBef>
                <a:spcPts val="295"/>
              </a:spcBef>
              <a:buClr>
                <a:srgbClr val="9E3611"/>
              </a:buClr>
              <a:buSzPct val="82142"/>
              <a:buFont typeface="Wingdings"/>
              <a:buChar char=""/>
              <a:tabLst>
                <a:tab pos="194945" algn="l"/>
              </a:tabLst>
            </a:pPr>
            <a:r>
              <a:rPr sz="1400" dirty="0">
                <a:latin typeface="Rockwell"/>
                <a:cs typeface="Rockwell"/>
              </a:rPr>
              <a:t>Tied</a:t>
            </a:r>
            <a:r>
              <a:rPr sz="1400" spc="-20" dirty="0">
                <a:latin typeface="Rockwell"/>
                <a:cs typeface="Rockwell"/>
              </a:rPr>
              <a:t> </a:t>
            </a:r>
            <a:r>
              <a:rPr sz="1400" dirty="0">
                <a:latin typeface="Rockwell"/>
                <a:cs typeface="Rockwell"/>
              </a:rPr>
              <a:t>to</a:t>
            </a:r>
            <a:r>
              <a:rPr sz="1400" spc="-10" dirty="0">
                <a:latin typeface="Rockwell"/>
                <a:cs typeface="Rockwell"/>
              </a:rPr>
              <a:t> </a:t>
            </a:r>
            <a:r>
              <a:rPr sz="1400" dirty="0">
                <a:latin typeface="Rockwell"/>
                <a:cs typeface="Rockwell"/>
              </a:rPr>
              <a:t>Priority Populations</a:t>
            </a:r>
            <a:r>
              <a:rPr sz="1400" spc="-35" dirty="0">
                <a:latin typeface="Rockwell"/>
                <a:cs typeface="Rockwell"/>
              </a:rPr>
              <a:t> </a:t>
            </a:r>
            <a:r>
              <a:rPr sz="1400" spc="-25" dirty="0">
                <a:latin typeface="Rockwell"/>
                <a:cs typeface="Rockwell"/>
              </a:rPr>
              <a:t>and </a:t>
            </a:r>
            <a:r>
              <a:rPr sz="1400" spc="-10" dirty="0">
                <a:latin typeface="Rockwell"/>
                <a:cs typeface="Rockwell"/>
              </a:rPr>
              <a:t>Event</a:t>
            </a:r>
            <a:r>
              <a:rPr sz="1400" spc="-50" dirty="0">
                <a:latin typeface="Rockwell"/>
                <a:cs typeface="Rockwell"/>
              </a:rPr>
              <a:t> </a:t>
            </a:r>
            <a:r>
              <a:rPr sz="1400" spc="-10" dirty="0">
                <a:latin typeface="Rockwell"/>
                <a:cs typeface="Rockwell"/>
              </a:rPr>
              <a:t>Types</a:t>
            </a:r>
            <a:endParaRPr sz="1400">
              <a:latin typeface="Rockwell"/>
              <a:cs typeface="Rockwell"/>
            </a:endParaRPr>
          </a:p>
        </p:txBody>
      </p:sp>
      <p:grpSp>
        <p:nvGrpSpPr>
          <p:cNvPr id="7" name="object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551164" y="6230111"/>
            <a:ext cx="342900" cy="457200"/>
            <a:chOff x="8551164" y="6230111"/>
            <a:chExt cx="342900" cy="457200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551164" y="6230111"/>
              <a:ext cx="342900" cy="457200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8572500" y="6259067"/>
              <a:ext cx="300355" cy="399415"/>
            </a:xfrm>
            <a:custGeom>
              <a:avLst/>
              <a:gdLst/>
              <a:ahLst/>
              <a:cxnLst/>
              <a:rect l="l" t="t" r="r" b="b"/>
              <a:pathLst>
                <a:path w="300354" h="399415">
                  <a:moveTo>
                    <a:pt x="0" y="199643"/>
                  </a:moveTo>
                  <a:lnTo>
                    <a:pt x="5360" y="146570"/>
                  </a:lnTo>
                  <a:lnTo>
                    <a:pt x="20489" y="98879"/>
                  </a:lnTo>
                  <a:lnTo>
                    <a:pt x="43957" y="58473"/>
                  </a:lnTo>
                  <a:lnTo>
                    <a:pt x="74337" y="27257"/>
                  </a:lnTo>
                  <a:lnTo>
                    <a:pt x="110198" y="7131"/>
                  </a:lnTo>
                  <a:lnTo>
                    <a:pt x="150114" y="0"/>
                  </a:lnTo>
                  <a:lnTo>
                    <a:pt x="190029" y="7131"/>
                  </a:lnTo>
                  <a:lnTo>
                    <a:pt x="225890" y="27257"/>
                  </a:lnTo>
                  <a:lnTo>
                    <a:pt x="256270" y="58473"/>
                  </a:lnTo>
                  <a:lnTo>
                    <a:pt x="279738" y="98879"/>
                  </a:lnTo>
                  <a:lnTo>
                    <a:pt x="294867" y="146570"/>
                  </a:lnTo>
                  <a:lnTo>
                    <a:pt x="300227" y="199643"/>
                  </a:lnTo>
                  <a:lnTo>
                    <a:pt x="294867" y="252717"/>
                  </a:lnTo>
                  <a:lnTo>
                    <a:pt x="279738" y="300408"/>
                  </a:lnTo>
                  <a:lnTo>
                    <a:pt x="256270" y="340814"/>
                  </a:lnTo>
                  <a:lnTo>
                    <a:pt x="225890" y="372030"/>
                  </a:lnTo>
                  <a:lnTo>
                    <a:pt x="190029" y="392156"/>
                  </a:lnTo>
                  <a:lnTo>
                    <a:pt x="150114" y="399287"/>
                  </a:lnTo>
                  <a:lnTo>
                    <a:pt x="110198" y="392156"/>
                  </a:lnTo>
                  <a:lnTo>
                    <a:pt x="74337" y="372030"/>
                  </a:lnTo>
                  <a:lnTo>
                    <a:pt x="43957" y="340814"/>
                  </a:lnTo>
                  <a:lnTo>
                    <a:pt x="20489" y="300408"/>
                  </a:lnTo>
                  <a:lnTo>
                    <a:pt x="5360" y="252717"/>
                  </a:lnTo>
                  <a:lnTo>
                    <a:pt x="0" y="199643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Screenshot of Outreach Door Count and Attendance Form using Formstack. Inputs include date, vehicle, location, patron count.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47" y="0"/>
              <a:ext cx="5661660" cy="6857997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 idx="4294967295"/>
          </p:nvPr>
        </p:nvSpPr>
        <p:spPr>
          <a:xfrm>
            <a:off x="5992495" y="2127631"/>
            <a:ext cx="2113280" cy="23939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13335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94945" marR="0" lvl="0" indent="-182245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>
                <a:srgbClr val="9E3611"/>
              </a:buClr>
              <a:buSzPct val="82142"/>
              <a:buFont typeface="Wingdings"/>
              <a:buChar char=""/>
              <a:tabLst>
                <a:tab pos="194945" algn="l"/>
              </a:tabLst>
              <a:defRPr/>
            </a:pPr>
            <a:r>
              <a:rPr kumimoji="0" lang="en-US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Rockwell"/>
                <a:cs typeface="Rockwell"/>
              </a:rPr>
              <a:t>Formstack:</a:t>
            </a:r>
            <a:r>
              <a:rPr kumimoji="0" lang="en-US" sz="1400" b="0" i="0" u="none" strike="noStrike" kern="0" cap="none" spc="-1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Rockwell"/>
                <a:cs typeface="Rockwell"/>
              </a:rPr>
              <a:t>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Rockwell"/>
                <a:cs typeface="Rockwell"/>
              </a:rPr>
              <a:t>Door</a:t>
            </a:r>
            <a:r>
              <a:rPr kumimoji="0" lang="en-US" sz="1400" b="0" i="0" u="none" strike="noStrike" kern="0" cap="none" spc="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Rockwell"/>
                <a:cs typeface="Rockwell"/>
              </a:rPr>
              <a:t> </a:t>
            </a:r>
            <a:r>
              <a:rPr kumimoji="0" lang="en-US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Rockwell"/>
                <a:cs typeface="Rockwell"/>
              </a:rPr>
              <a:t>counts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Rockwell"/>
              <a:cs typeface="Rockwell"/>
            </a:endParaRPr>
          </a:p>
        </p:txBody>
      </p:sp>
      <p:grpSp>
        <p:nvGrpSpPr>
          <p:cNvPr id="6" name="object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551164" y="6230111"/>
            <a:ext cx="342900" cy="457200"/>
            <a:chOff x="8551164" y="6230111"/>
            <a:chExt cx="342900" cy="457200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551164" y="6230111"/>
              <a:ext cx="342900" cy="457200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8572500" y="6259067"/>
              <a:ext cx="300355" cy="399415"/>
            </a:xfrm>
            <a:custGeom>
              <a:avLst/>
              <a:gdLst/>
              <a:ahLst/>
              <a:cxnLst/>
              <a:rect l="l" t="t" r="r" b="b"/>
              <a:pathLst>
                <a:path w="300354" h="399415">
                  <a:moveTo>
                    <a:pt x="0" y="199643"/>
                  </a:moveTo>
                  <a:lnTo>
                    <a:pt x="5360" y="146570"/>
                  </a:lnTo>
                  <a:lnTo>
                    <a:pt x="20489" y="98879"/>
                  </a:lnTo>
                  <a:lnTo>
                    <a:pt x="43957" y="58473"/>
                  </a:lnTo>
                  <a:lnTo>
                    <a:pt x="74337" y="27257"/>
                  </a:lnTo>
                  <a:lnTo>
                    <a:pt x="110198" y="7131"/>
                  </a:lnTo>
                  <a:lnTo>
                    <a:pt x="150114" y="0"/>
                  </a:lnTo>
                  <a:lnTo>
                    <a:pt x="190029" y="7131"/>
                  </a:lnTo>
                  <a:lnTo>
                    <a:pt x="225890" y="27257"/>
                  </a:lnTo>
                  <a:lnTo>
                    <a:pt x="256270" y="58473"/>
                  </a:lnTo>
                  <a:lnTo>
                    <a:pt x="279738" y="98879"/>
                  </a:lnTo>
                  <a:lnTo>
                    <a:pt x="294867" y="146570"/>
                  </a:lnTo>
                  <a:lnTo>
                    <a:pt x="300227" y="199643"/>
                  </a:lnTo>
                  <a:lnTo>
                    <a:pt x="294867" y="252717"/>
                  </a:lnTo>
                  <a:lnTo>
                    <a:pt x="279738" y="300408"/>
                  </a:lnTo>
                  <a:lnTo>
                    <a:pt x="256270" y="340814"/>
                  </a:lnTo>
                  <a:lnTo>
                    <a:pt x="225890" y="372030"/>
                  </a:lnTo>
                  <a:lnTo>
                    <a:pt x="190029" y="392156"/>
                  </a:lnTo>
                  <a:lnTo>
                    <a:pt x="150114" y="399287"/>
                  </a:lnTo>
                  <a:lnTo>
                    <a:pt x="110198" y="392156"/>
                  </a:lnTo>
                  <a:lnTo>
                    <a:pt x="74337" y="372030"/>
                  </a:lnTo>
                  <a:lnTo>
                    <a:pt x="43957" y="340814"/>
                  </a:lnTo>
                  <a:lnTo>
                    <a:pt x="20489" y="300408"/>
                  </a:lnTo>
                  <a:lnTo>
                    <a:pt x="5360" y="252717"/>
                  </a:lnTo>
                  <a:lnTo>
                    <a:pt x="0" y="199643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39140" y="3837432"/>
            <a:ext cx="7667244" cy="80772"/>
          </a:xfrm>
          <a:prstGeom prst="rect">
            <a:avLst/>
          </a:prstGeom>
        </p:spPr>
      </p:pic>
      <p:pic>
        <p:nvPicPr>
          <p:cNvPr id="4" name="object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39140" y="3982211"/>
            <a:ext cx="7667244" cy="2077212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 idx="4294967295"/>
          </p:nvPr>
        </p:nvSpPr>
        <p:spPr>
          <a:xfrm>
            <a:off x="4742815" y="4901895"/>
            <a:ext cx="2143760" cy="26924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12065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95580" marR="0" lvl="0" indent="-182880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>
                <a:srgbClr val="9E3611"/>
              </a:buClr>
              <a:buSzPct val="84375"/>
              <a:buFont typeface="Wingdings"/>
              <a:buChar char=""/>
              <a:tabLst>
                <a:tab pos="195580" algn="l"/>
              </a:tabLst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Rockwell"/>
                <a:cs typeface="Rockwell"/>
              </a:rPr>
              <a:t>Sign</a:t>
            </a:r>
            <a:r>
              <a:rPr kumimoji="0" lang="en-US" sz="16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Rockwell"/>
                <a:cs typeface="Rockwell"/>
              </a:rPr>
              <a:t>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Rockwell"/>
                <a:cs typeface="Rockwell"/>
              </a:rPr>
              <a:t>Up</a:t>
            </a:r>
            <a:r>
              <a:rPr kumimoji="0" lang="en-US" sz="16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Rockwell"/>
                <a:cs typeface="Rockwell"/>
              </a:rPr>
              <a:t>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Rockwell"/>
                <a:cs typeface="Rockwell"/>
              </a:rPr>
              <a:t>–</a:t>
            </a:r>
            <a:r>
              <a:rPr kumimoji="0" lang="en-US" sz="16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Rockwell"/>
                <a:cs typeface="Rockwell"/>
              </a:rPr>
              <a:t>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Rockwell"/>
                <a:cs typeface="Rockwell"/>
              </a:rPr>
              <a:t>Event</a:t>
            </a:r>
            <a:r>
              <a:rPr kumimoji="0" lang="en-US" sz="16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Rockwell"/>
                <a:cs typeface="Rockwell"/>
              </a:rPr>
              <a:t> </a:t>
            </a:r>
            <a:r>
              <a:rPr kumimoji="0" lang="en-US" sz="1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Rockwell"/>
                <a:cs typeface="Rockwell"/>
              </a:rPr>
              <a:t>Stats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Rockwell"/>
              <a:cs typeface="Rockwell"/>
            </a:endParaRPr>
          </a:p>
        </p:txBody>
      </p:sp>
      <p:pic>
        <p:nvPicPr>
          <p:cNvPr id="2" name="object 2" descr="Screenshot ot excel file with Outreach Door Count and Attendance data.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78307" y="260604"/>
            <a:ext cx="8787384" cy="3316224"/>
          </a:xfrm>
          <a:prstGeom prst="rect">
            <a:avLst/>
          </a:prstGeom>
        </p:spPr>
      </p:pic>
      <p:pic>
        <p:nvPicPr>
          <p:cNvPr id="6" name="object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39140" y="6128003"/>
            <a:ext cx="7667244" cy="80772"/>
          </a:xfrm>
          <a:prstGeom prst="rect">
            <a:avLst/>
          </a:prstGeom>
        </p:spPr>
      </p:pic>
      <p:grpSp>
        <p:nvGrpSpPr>
          <p:cNvPr id="7" name="object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551164" y="6230111"/>
            <a:ext cx="342900" cy="457200"/>
            <a:chOff x="8551164" y="6230111"/>
            <a:chExt cx="342900" cy="457200"/>
          </a:xfrm>
        </p:grpSpPr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551164" y="6230111"/>
              <a:ext cx="342900" cy="457200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8572500" y="6259067"/>
              <a:ext cx="300355" cy="399415"/>
            </a:xfrm>
            <a:custGeom>
              <a:avLst/>
              <a:gdLst/>
              <a:ahLst/>
              <a:cxnLst/>
              <a:rect l="l" t="t" r="r" b="b"/>
              <a:pathLst>
                <a:path w="300354" h="399415">
                  <a:moveTo>
                    <a:pt x="0" y="199643"/>
                  </a:moveTo>
                  <a:lnTo>
                    <a:pt x="5360" y="146570"/>
                  </a:lnTo>
                  <a:lnTo>
                    <a:pt x="20489" y="98879"/>
                  </a:lnTo>
                  <a:lnTo>
                    <a:pt x="43957" y="58473"/>
                  </a:lnTo>
                  <a:lnTo>
                    <a:pt x="74337" y="27257"/>
                  </a:lnTo>
                  <a:lnTo>
                    <a:pt x="110198" y="7131"/>
                  </a:lnTo>
                  <a:lnTo>
                    <a:pt x="150114" y="0"/>
                  </a:lnTo>
                  <a:lnTo>
                    <a:pt x="190029" y="7131"/>
                  </a:lnTo>
                  <a:lnTo>
                    <a:pt x="225890" y="27257"/>
                  </a:lnTo>
                  <a:lnTo>
                    <a:pt x="256270" y="58473"/>
                  </a:lnTo>
                  <a:lnTo>
                    <a:pt x="279738" y="98879"/>
                  </a:lnTo>
                  <a:lnTo>
                    <a:pt x="294867" y="146570"/>
                  </a:lnTo>
                  <a:lnTo>
                    <a:pt x="300227" y="199643"/>
                  </a:lnTo>
                  <a:lnTo>
                    <a:pt x="294867" y="252717"/>
                  </a:lnTo>
                  <a:lnTo>
                    <a:pt x="279738" y="300408"/>
                  </a:lnTo>
                  <a:lnTo>
                    <a:pt x="256270" y="340814"/>
                  </a:lnTo>
                  <a:lnTo>
                    <a:pt x="225890" y="372030"/>
                  </a:lnTo>
                  <a:lnTo>
                    <a:pt x="190029" y="392156"/>
                  </a:lnTo>
                  <a:lnTo>
                    <a:pt x="150114" y="399287"/>
                  </a:lnTo>
                  <a:lnTo>
                    <a:pt x="110198" y="392156"/>
                  </a:lnTo>
                  <a:lnTo>
                    <a:pt x="74337" y="372030"/>
                  </a:lnTo>
                  <a:lnTo>
                    <a:pt x="43957" y="340814"/>
                  </a:lnTo>
                  <a:lnTo>
                    <a:pt x="20489" y="300408"/>
                  </a:lnTo>
                  <a:lnTo>
                    <a:pt x="5360" y="252717"/>
                  </a:lnTo>
                  <a:lnTo>
                    <a:pt x="0" y="199643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Screen shot of HighPlains 2021 Book a Librarian data. 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876544" y="0"/>
            <a:ext cx="3267455" cy="6858000"/>
          </a:xfrm>
          <a:prstGeom prst="rect">
            <a:avLst/>
          </a:prstGeom>
        </p:spPr>
      </p:pic>
      <p:pic>
        <p:nvPicPr>
          <p:cNvPr id="3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75487" y="665987"/>
            <a:ext cx="5161788" cy="5535167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 idx="4294967295"/>
          </p:nvPr>
        </p:nvSpPr>
        <p:spPr>
          <a:xfrm>
            <a:off x="6196965" y="2127631"/>
            <a:ext cx="1661795" cy="23939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13335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94945" marR="0" lvl="0" indent="-182245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>
                <a:srgbClr val="9E3611"/>
              </a:buClr>
              <a:buSzPct val="82142"/>
              <a:buFont typeface="Wingdings"/>
              <a:buChar char=""/>
              <a:tabLst>
                <a:tab pos="194945" algn="l"/>
              </a:tabLst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Rockwell"/>
                <a:cs typeface="Rockwell"/>
              </a:rPr>
              <a:t>Book</a:t>
            </a:r>
            <a:r>
              <a:rPr kumimoji="0" lang="en-US" sz="14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Rockwell"/>
                <a:cs typeface="Rockwell"/>
              </a:rPr>
              <a:t>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Rockwell"/>
                <a:cs typeface="Rockwell"/>
              </a:rPr>
              <a:t>A</a:t>
            </a:r>
            <a:r>
              <a:rPr kumimoji="0" lang="en-US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Rockwell"/>
                <a:cs typeface="Rockwell"/>
              </a:rPr>
              <a:t> </a:t>
            </a:r>
            <a:r>
              <a:rPr kumimoji="0" lang="en-US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Rockwell"/>
                <a:cs typeface="Rockwell"/>
              </a:rPr>
              <a:t>Librarians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Rockwell"/>
              <a:cs typeface="Rockwell"/>
            </a:endParaRPr>
          </a:p>
        </p:txBody>
      </p:sp>
      <p:sp>
        <p:nvSpPr>
          <p:cNvPr id="5" name="object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572500" y="6259067"/>
            <a:ext cx="300355" cy="399415"/>
          </a:xfrm>
          <a:custGeom>
            <a:avLst/>
            <a:gdLst/>
            <a:ahLst/>
            <a:cxnLst/>
            <a:rect l="l" t="t" r="r" b="b"/>
            <a:pathLst>
              <a:path w="300354" h="399415">
                <a:moveTo>
                  <a:pt x="0" y="199643"/>
                </a:moveTo>
                <a:lnTo>
                  <a:pt x="5360" y="146570"/>
                </a:lnTo>
                <a:lnTo>
                  <a:pt x="20489" y="98879"/>
                </a:lnTo>
                <a:lnTo>
                  <a:pt x="43957" y="58473"/>
                </a:lnTo>
                <a:lnTo>
                  <a:pt x="74337" y="27257"/>
                </a:lnTo>
                <a:lnTo>
                  <a:pt x="110198" y="7131"/>
                </a:lnTo>
                <a:lnTo>
                  <a:pt x="150114" y="0"/>
                </a:lnTo>
                <a:lnTo>
                  <a:pt x="190029" y="7131"/>
                </a:lnTo>
                <a:lnTo>
                  <a:pt x="225890" y="27257"/>
                </a:lnTo>
                <a:lnTo>
                  <a:pt x="256270" y="58473"/>
                </a:lnTo>
                <a:lnTo>
                  <a:pt x="279738" y="98879"/>
                </a:lnTo>
                <a:lnTo>
                  <a:pt x="294867" y="146570"/>
                </a:lnTo>
                <a:lnTo>
                  <a:pt x="300227" y="199643"/>
                </a:lnTo>
                <a:lnTo>
                  <a:pt x="294867" y="252717"/>
                </a:lnTo>
                <a:lnTo>
                  <a:pt x="279738" y="300408"/>
                </a:lnTo>
                <a:lnTo>
                  <a:pt x="256270" y="340814"/>
                </a:lnTo>
                <a:lnTo>
                  <a:pt x="225890" y="372030"/>
                </a:lnTo>
                <a:lnTo>
                  <a:pt x="190029" y="392156"/>
                </a:lnTo>
                <a:lnTo>
                  <a:pt x="150114" y="399287"/>
                </a:lnTo>
                <a:lnTo>
                  <a:pt x="110198" y="392156"/>
                </a:lnTo>
                <a:lnTo>
                  <a:pt x="74337" y="372030"/>
                </a:lnTo>
                <a:lnTo>
                  <a:pt x="43957" y="340814"/>
                </a:lnTo>
                <a:lnTo>
                  <a:pt x="20489" y="300408"/>
                </a:lnTo>
                <a:lnTo>
                  <a:pt x="5360" y="252717"/>
                </a:lnTo>
                <a:lnTo>
                  <a:pt x="0" y="199643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8558783" y="6292596"/>
              <a:ext cx="320040" cy="320040"/>
            </a:xfrm>
            <a:custGeom>
              <a:avLst/>
              <a:gdLst/>
              <a:ahLst/>
              <a:cxnLst/>
              <a:rect l="l" t="t" r="r" b="b"/>
              <a:pathLst>
                <a:path w="320040" h="320040">
                  <a:moveTo>
                    <a:pt x="0" y="160019"/>
                  </a:moveTo>
                  <a:lnTo>
                    <a:pt x="8156" y="109440"/>
                  </a:lnTo>
                  <a:lnTo>
                    <a:pt x="30870" y="65513"/>
                  </a:lnTo>
                  <a:lnTo>
                    <a:pt x="65507" y="30873"/>
                  </a:lnTo>
                  <a:lnTo>
                    <a:pt x="109435" y="8157"/>
                  </a:lnTo>
                  <a:lnTo>
                    <a:pt x="160020" y="0"/>
                  </a:lnTo>
                  <a:lnTo>
                    <a:pt x="210604" y="8157"/>
                  </a:lnTo>
                  <a:lnTo>
                    <a:pt x="254532" y="30873"/>
                  </a:lnTo>
                  <a:lnTo>
                    <a:pt x="289169" y="65513"/>
                  </a:lnTo>
                  <a:lnTo>
                    <a:pt x="311883" y="109440"/>
                  </a:lnTo>
                  <a:lnTo>
                    <a:pt x="320040" y="160019"/>
                  </a:lnTo>
                  <a:lnTo>
                    <a:pt x="311883" y="210599"/>
                  </a:lnTo>
                  <a:lnTo>
                    <a:pt x="289169" y="254526"/>
                  </a:lnTo>
                  <a:lnTo>
                    <a:pt x="254532" y="289166"/>
                  </a:lnTo>
                  <a:lnTo>
                    <a:pt x="210604" y="311882"/>
                  </a:lnTo>
                  <a:lnTo>
                    <a:pt x="160020" y="320039"/>
                  </a:lnTo>
                  <a:lnTo>
                    <a:pt x="109435" y="311882"/>
                  </a:lnTo>
                  <a:lnTo>
                    <a:pt x="65507" y="289166"/>
                  </a:lnTo>
                  <a:lnTo>
                    <a:pt x="30870" y="254526"/>
                  </a:lnTo>
                  <a:lnTo>
                    <a:pt x="8156" y="210599"/>
                  </a:lnTo>
                  <a:lnTo>
                    <a:pt x="0" y="160019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136135" y="202184"/>
              <a:ext cx="1554480" cy="2070100"/>
            </a:xfrm>
            <a:custGeom>
              <a:avLst/>
              <a:gdLst/>
              <a:ahLst/>
              <a:cxnLst/>
              <a:rect l="l" t="t" r="r" b="b"/>
              <a:pathLst>
                <a:path w="1554479" h="2070100">
                  <a:moveTo>
                    <a:pt x="899338" y="2057399"/>
                  </a:moveTo>
                  <a:lnTo>
                    <a:pt x="655141" y="2057399"/>
                  </a:lnTo>
                  <a:lnTo>
                    <a:pt x="695243" y="2070099"/>
                  </a:lnTo>
                  <a:lnTo>
                    <a:pt x="859236" y="2070099"/>
                  </a:lnTo>
                  <a:lnTo>
                    <a:pt x="899338" y="2057399"/>
                  </a:lnTo>
                  <a:close/>
                </a:path>
                <a:path w="1554479" h="2070100">
                  <a:moveTo>
                    <a:pt x="899338" y="12700"/>
                  </a:moveTo>
                  <a:lnTo>
                    <a:pt x="655141" y="12700"/>
                  </a:lnTo>
                  <a:lnTo>
                    <a:pt x="539060" y="50800"/>
                  </a:lnTo>
                  <a:lnTo>
                    <a:pt x="501954" y="76200"/>
                  </a:lnTo>
                  <a:lnTo>
                    <a:pt x="465732" y="88900"/>
                  </a:lnTo>
                  <a:lnTo>
                    <a:pt x="430447" y="114300"/>
                  </a:lnTo>
                  <a:lnTo>
                    <a:pt x="396153" y="139700"/>
                  </a:lnTo>
                  <a:lnTo>
                    <a:pt x="362903" y="165099"/>
                  </a:lnTo>
                  <a:lnTo>
                    <a:pt x="330752" y="190499"/>
                  </a:lnTo>
                  <a:lnTo>
                    <a:pt x="299752" y="228599"/>
                  </a:lnTo>
                  <a:lnTo>
                    <a:pt x="269959" y="253999"/>
                  </a:lnTo>
                  <a:lnTo>
                    <a:pt x="241425" y="292099"/>
                  </a:lnTo>
                  <a:lnTo>
                    <a:pt x="214204" y="330199"/>
                  </a:lnTo>
                  <a:lnTo>
                    <a:pt x="188350" y="368299"/>
                  </a:lnTo>
                  <a:lnTo>
                    <a:pt x="163917" y="406399"/>
                  </a:lnTo>
                  <a:lnTo>
                    <a:pt x="140958" y="444499"/>
                  </a:lnTo>
                  <a:lnTo>
                    <a:pt x="119527" y="482599"/>
                  </a:lnTo>
                  <a:lnTo>
                    <a:pt x="99678" y="533399"/>
                  </a:lnTo>
                  <a:lnTo>
                    <a:pt x="81464" y="571499"/>
                  </a:lnTo>
                  <a:lnTo>
                    <a:pt x="64939" y="622299"/>
                  </a:lnTo>
                  <a:lnTo>
                    <a:pt x="50158" y="673099"/>
                  </a:lnTo>
                  <a:lnTo>
                    <a:pt x="37173" y="723899"/>
                  </a:lnTo>
                  <a:lnTo>
                    <a:pt x="26038" y="774699"/>
                  </a:lnTo>
                  <a:lnTo>
                    <a:pt x="16807" y="825499"/>
                  </a:lnTo>
                  <a:lnTo>
                    <a:pt x="9535" y="876299"/>
                  </a:lnTo>
                  <a:lnTo>
                    <a:pt x="4273" y="927099"/>
                  </a:lnTo>
                  <a:lnTo>
                    <a:pt x="1077" y="990599"/>
                  </a:lnTo>
                  <a:lnTo>
                    <a:pt x="0" y="1041399"/>
                  </a:lnTo>
                  <a:lnTo>
                    <a:pt x="1077" y="1092199"/>
                  </a:lnTo>
                  <a:lnTo>
                    <a:pt x="4273" y="1155699"/>
                  </a:lnTo>
                  <a:lnTo>
                    <a:pt x="9535" y="1206499"/>
                  </a:lnTo>
                  <a:lnTo>
                    <a:pt x="16807" y="1257299"/>
                  </a:lnTo>
                  <a:lnTo>
                    <a:pt x="26038" y="1308099"/>
                  </a:lnTo>
                  <a:lnTo>
                    <a:pt x="37173" y="1358899"/>
                  </a:lnTo>
                  <a:lnTo>
                    <a:pt x="50158" y="1409699"/>
                  </a:lnTo>
                  <a:lnTo>
                    <a:pt x="64939" y="1460499"/>
                  </a:lnTo>
                  <a:lnTo>
                    <a:pt x="81464" y="1498599"/>
                  </a:lnTo>
                  <a:lnTo>
                    <a:pt x="99678" y="1549399"/>
                  </a:lnTo>
                  <a:lnTo>
                    <a:pt x="119527" y="1587499"/>
                  </a:lnTo>
                  <a:lnTo>
                    <a:pt x="140958" y="1638299"/>
                  </a:lnTo>
                  <a:lnTo>
                    <a:pt x="163917" y="1676399"/>
                  </a:lnTo>
                  <a:lnTo>
                    <a:pt x="188350" y="1714499"/>
                  </a:lnTo>
                  <a:lnTo>
                    <a:pt x="214204" y="1752599"/>
                  </a:lnTo>
                  <a:lnTo>
                    <a:pt x="241425" y="1790699"/>
                  </a:lnTo>
                  <a:lnTo>
                    <a:pt x="269959" y="1828799"/>
                  </a:lnTo>
                  <a:lnTo>
                    <a:pt x="299752" y="1854199"/>
                  </a:lnTo>
                  <a:lnTo>
                    <a:pt x="330752" y="1892299"/>
                  </a:lnTo>
                  <a:lnTo>
                    <a:pt x="362903" y="1917699"/>
                  </a:lnTo>
                  <a:lnTo>
                    <a:pt x="396153" y="1943099"/>
                  </a:lnTo>
                  <a:lnTo>
                    <a:pt x="430447" y="1968499"/>
                  </a:lnTo>
                  <a:lnTo>
                    <a:pt x="465732" y="1993899"/>
                  </a:lnTo>
                  <a:lnTo>
                    <a:pt x="501954" y="2006599"/>
                  </a:lnTo>
                  <a:lnTo>
                    <a:pt x="539060" y="2031999"/>
                  </a:lnTo>
                  <a:lnTo>
                    <a:pt x="615707" y="2057399"/>
                  </a:lnTo>
                  <a:lnTo>
                    <a:pt x="938772" y="2057399"/>
                  </a:lnTo>
                  <a:lnTo>
                    <a:pt x="1015419" y="2031999"/>
                  </a:lnTo>
                  <a:lnTo>
                    <a:pt x="1052525" y="2006599"/>
                  </a:lnTo>
                  <a:lnTo>
                    <a:pt x="1088747" y="1993899"/>
                  </a:lnTo>
                  <a:lnTo>
                    <a:pt x="1106390" y="1981199"/>
                  </a:lnTo>
                  <a:lnTo>
                    <a:pt x="694533" y="1981199"/>
                  </a:lnTo>
                  <a:lnTo>
                    <a:pt x="575887" y="1943099"/>
                  </a:lnTo>
                  <a:lnTo>
                    <a:pt x="501177" y="1917699"/>
                  </a:lnTo>
                  <a:lnTo>
                    <a:pt x="465338" y="1892299"/>
                  </a:lnTo>
                  <a:lnTo>
                    <a:pt x="430598" y="1866899"/>
                  </a:lnTo>
                  <a:lnTo>
                    <a:pt x="397024" y="1841499"/>
                  </a:lnTo>
                  <a:lnTo>
                    <a:pt x="364682" y="1803399"/>
                  </a:lnTo>
                  <a:lnTo>
                    <a:pt x="333639" y="1777999"/>
                  </a:lnTo>
                  <a:lnTo>
                    <a:pt x="303962" y="1739899"/>
                  </a:lnTo>
                  <a:lnTo>
                    <a:pt x="275716" y="1714499"/>
                  </a:lnTo>
                  <a:lnTo>
                    <a:pt x="248970" y="1676399"/>
                  </a:lnTo>
                  <a:lnTo>
                    <a:pt x="223789" y="1625599"/>
                  </a:lnTo>
                  <a:lnTo>
                    <a:pt x="200240" y="1587499"/>
                  </a:lnTo>
                  <a:lnTo>
                    <a:pt x="178389" y="1549399"/>
                  </a:lnTo>
                  <a:lnTo>
                    <a:pt x="158303" y="1498599"/>
                  </a:lnTo>
                  <a:lnTo>
                    <a:pt x="140049" y="1460499"/>
                  </a:lnTo>
                  <a:lnTo>
                    <a:pt x="123694" y="1409699"/>
                  </a:lnTo>
                  <a:lnTo>
                    <a:pt x="109302" y="1358899"/>
                  </a:lnTo>
                  <a:lnTo>
                    <a:pt x="96943" y="1308099"/>
                  </a:lnTo>
                  <a:lnTo>
                    <a:pt x="86681" y="1257299"/>
                  </a:lnTo>
                  <a:lnTo>
                    <a:pt x="78584" y="1206499"/>
                  </a:lnTo>
                  <a:lnTo>
                    <a:pt x="72717" y="1155699"/>
                  </a:lnTo>
                  <a:lnTo>
                    <a:pt x="69149" y="1092199"/>
                  </a:lnTo>
                  <a:lnTo>
                    <a:pt x="67944" y="1041399"/>
                  </a:lnTo>
                  <a:lnTo>
                    <a:pt x="69149" y="990599"/>
                  </a:lnTo>
                  <a:lnTo>
                    <a:pt x="72717" y="927099"/>
                  </a:lnTo>
                  <a:lnTo>
                    <a:pt x="78584" y="876299"/>
                  </a:lnTo>
                  <a:lnTo>
                    <a:pt x="86681" y="825499"/>
                  </a:lnTo>
                  <a:lnTo>
                    <a:pt x="96943" y="774699"/>
                  </a:lnTo>
                  <a:lnTo>
                    <a:pt x="109302" y="723899"/>
                  </a:lnTo>
                  <a:lnTo>
                    <a:pt x="123694" y="673099"/>
                  </a:lnTo>
                  <a:lnTo>
                    <a:pt x="140049" y="622299"/>
                  </a:lnTo>
                  <a:lnTo>
                    <a:pt x="158303" y="584199"/>
                  </a:lnTo>
                  <a:lnTo>
                    <a:pt x="178389" y="533399"/>
                  </a:lnTo>
                  <a:lnTo>
                    <a:pt x="200240" y="495299"/>
                  </a:lnTo>
                  <a:lnTo>
                    <a:pt x="223789" y="444499"/>
                  </a:lnTo>
                  <a:lnTo>
                    <a:pt x="248970" y="406399"/>
                  </a:lnTo>
                  <a:lnTo>
                    <a:pt x="275716" y="368299"/>
                  </a:lnTo>
                  <a:lnTo>
                    <a:pt x="303962" y="330199"/>
                  </a:lnTo>
                  <a:lnTo>
                    <a:pt x="333639" y="304799"/>
                  </a:lnTo>
                  <a:lnTo>
                    <a:pt x="364682" y="266699"/>
                  </a:lnTo>
                  <a:lnTo>
                    <a:pt x="397024" y="241299"/>
                  </a:lnTo>
                  <a:lnTo>
                    <a:pt x="430598" y="215899"/>
                  </a:lnTo>
                  <a:lnTo>
                    <a:pt x="465338" y="190499"/>
                  </a:lnTo>
                  <a:lnTo>
                    <a:pt x="501177" y="165099"/>
                  </a:lnTo>
                  <a:lnTo>
                    <a:pt x="538049" y="152400"/>
                  </a:lnTo>
                  <a:lnTo>
                    <a:pt x="575887" y="127000"/>
                  </a:lnTo>
                  <a:lnTo>
                    <a:pt x="614625" y="114300"/>
                  </a:lnTo>
                  <a:lnTo>
                    <a:pt x="654196" y="114300"/>
                  </a:lnTo>
                  <a:lnTo>
                    <a:pt x="694533" y="101600"/>
                  </a:lnTo>
                  <a:lnTo>
                    <a:pt x="735569" y="101600"/>
                  </a:lnTo>
                  <a:lnTo>
                    <a:pt x="777239" y="88900"/>
                  </a:lnTo>
                  <a:lnTo>
                    <a:pt x="1088747" y="88900"/>
                  </a:lnTo>
                  <a:lnTo>
                    <a:pt x="1052525" y="76200"/>
                  </a:lnTo>
                  <a:lnTo>
                    <a:pt x="1015419" y="50800"/>
                  </a:lnTo>
                  <a:lnTo>
                    <a:pt x="899338" y="12700"/>
                  </a:lnTo>
                  <a:close/>
                </a:path>
                <a:path w="1554479" h="2070100">
                  <a:moveTo>
                    <a:pt x="1088747" y="88900"/>
                  </a:moveTo>
                  <a:lnTo>
                    <a:pt x="777239" y="88900"/>
                  </a:lnTo>
                  <a:lnTo>
                    <a:pt x="818910" y="101600"/>
                  </a:lnTo>
                  <a:lnTo>
                    <a:pt x="859946" y="101600"/>
                  </a:lnTo>
                  <a:lnTo>
                    <a:pt x="900283" y="114300"/>
                  </a:lnTo>
                  <a:lnTo>
                    <a:pt x="939854" y="114300"/>
                  </a:lnTo>
                  <a:lnTo>
                    <a:pt x="978592" y="127000"/>
                  </a:lnTo>
                  <a:lnTo>
                    <a:pt x="1016430" y="152400"/>
                  </a:lnTo>
                  <a:lnTo>
                    <a:pt x="1053302" y="165099"/>
                  </a:lnTo>
                  <a:lnTo>
                    <a:pt x="1089141" y="190499"/>
                  </a:lnTo>
                  <a:lnTo>
                    <a:pt x="1123881" y="215899"/>
                  </a:lnTo>
                  <a:lnTo>
                    <a:pt x="1157455" y="241299"/>
                  </a:lnTo>
                  <a:lnTo>
                    <a:pt x="1189797" y="266699"/>
                  </a:lnTo>
                  <a:lnTo>
                    <a:pt x="1220840" y="304799"/>
                  </a:lnTo>
                  <a:lnTo>
                    <a:pt x="1250517" y="330199"/>
                  </a:lnTo>
                  <a:lnTo>
                    <a:pt x="1278763" y="368299"/>
                  </a:lnTo>
                  <a:lnTo>
                    <a:pt x="1305509" y="406399"/>
                  </a:lnTo>
                  <a:lnTo>
                    <a:pt x="1330690" y="444499"/>
                  </a:lnTo>
                  <a:lnTo>
                    <a:pt x="1354239" y="495299"/>
                  </a:lnTo>
                  <a:lnTo>
                    <a:pt x="1376090" y="533399"/>
                  </a:lnTo>
                  <a:lnTo>
                    <a:pt x="1396176" y="584199"/>
                  </a:lnTo>
                  <a:lnTo>
                    <a:pt x="1414430" y="622299"/>
                  </a:lnTo>
                  <a:lnTo>
                    <a:pt x="1430785" y="673099"/>
                  </a:lnTo>
                  <a:lnTo>
                    <a:pt x="1445177" y="723899"/>
                  </a:lnTo>
                  <a:lnTo>
                    <a:pt x="1457536" y="774699"/>
                  </a:lnTo>
                  <a:lnTo>
                    <a:pt x="1467798" y="825499"/>
                  </a:lnTo>
                  <a:lnTo>
                    <a:pt x="1475895" y="876299"/>
                  </a:lnTo>
                  <a:lnTo>
                    <a:pt x="1481762" y="927099"/>
                  </a:lnTo>
                  <a:lnTo>
                    <a:pt x="1485330" y="990599"/>
                  </a:lnTo>
                  <a:lnTo>
                    <a:pt x="1486535" y="1041399"/>
                  </a:lnTo>
                  <a:lnTo>
                    <a:pt x="1485330" y="1092199"/>
                  </a:lnTo>
                  <a:lnTo>
                    <a:pt x="1481762" y="1155699"/>
                  </a:lnTo>
                  <a:lnTo>
                    <a:pt x="1475895" y="1206499"/>
                  </a:lnTo>
                  <a:lnTo>
                    <a:pt x="1467798" y="1257299"/>
                  </a:lnTo>
                  <a:lnTo>
                    <a:pt x="1457536" y="1308099"/>
                  </a:lnTo>
                  <a:lnTo>
                    <a:pt x="1445177" y="1358899"/>
                  </a:lnTo>
                  <a:lnTo>
                    <a:pt x="1430785" y="1409699"/>
                  </a:lnTo>
                  <a:lnTo>
                    <a:pt x="1414430" y="1460499"/>
                  </a:lnTo>
                  <a:lnTo>
                    <a:pt x="1396176" y="1498599"/>
                  </a:lnTo>
                  <a:lnTo>
                    <a:pt x="1376090" y="1549399"/>
                  </a:lnTo>
                  <a:lnTo>
                    <a:pt x="1354239" y="1587499"/>
                  </a:lnTo>
                  <a:lnTo>
                    <a:pt x="1330690" y="1625599"/>
                  </a:lnTo>
                  <a:lnTo>
                    <a:pt x="1305509" y="1676399"/>
                  </a:lnTo>
                  <a:lnTo>
                    <a:pt x="1278763" y="1714499"/>
                  </a:lnTo>
                  <a:lnTo>
                    <a:pt x="1250517" y="1739899"/>
                  </a:lnTo>
                  <a:lnTo>
                    <a:pt x="1220840" y="1777999"/>
                  </a:lnTo>
                  <a:lnTo>
                    <a:pt x="1189797" y="1803399"/>
                  </a:lnTo>
                  <a:lnTo>
                    <a:pt x="1157455" y="1841499"/>
                  </a:lnTo>
                  <a:lnTo>
                    <a:pt x="1123881" y="1866899"/>
                  </a:lnTo>
                  <a:lnTo>
                    <a:pt x="1089141" y="1892299"/>
                  </a:lnTo>
                  <a:lnTo>
                    <a:pt x="1053302" y="1917699"/>
                  </a:lnTo>
                  <a:lnTo>
                    <a:pt x="978592" y="1943099"/>
                  </a:lnTo>
                  <a:lnTo>
                    <a:pt x="859946" y="1981199"/>
                  </a:lnTo>
                  <a:lnTo>
                    <a:pt x="1106390" y="1981199"/>
                  </a:lnTo>
                  <a:lnTo>
                    <a:pt x="1158326" y="1943099"/>
                  </a:lnTo>
                  <a:lnTo>
                    <a:pt x="1191576" y="1917699"/>
                  </a:lnTo>
                  <a:lnTo>
                    <a:pt x="1223727" y="1892299"/>
                  </a:lnTo>
                  <a:lnTo>
                    <a:pt x="1254727" y="1854199"/>
                  </a:lnTo>
                  <a:lnTo>
                    <a:pt x="1284520" y="1828799"/>
                  </a:lnTo>
                  <a:lnTo>
                    <a:pt x="1313054" y="1790699"/>
                  </a:lnTo>
                  <a:lnTo>
                    <a:pt x="1340275" y="1752599"/>
                  </a:lnTo>
                  <a:lnTo>
                    <a:pt x="1366129" y="1714499"/>
                  </a:lnTo>
                  <a:lnTo>
                    <a:pt x="1390562" y="1676399"/>
                  </a:lnTo>
                  <a:lnTo>
                    <a:pt x="1413521" y="1638299"/>
                  </a:lnTo>
                  <a:lnTo>
                    <a:pt x="1434952" y="1587499"/>
                  </a:lnTo>
                  <a:lnTo>
                    <a:pt x="1454801" y="1549399"/>
                  </a:lnTo>
                  <a:lnTo>
                    <a:pt x="1473015" y="1498599"/>
                  </a:lnTo>
                  <a:lnTo>
                    <a:pt x="1489540" y="1460499"/>
                  </a:lnTo>
                  <a:lnTo>
                    <a:pt x="1504321" y="1409699"/>
                  </a:lnTo>
                  <a:lnTo>
                    <a:pt x="1517306" y="1358899"/>
                  </a:lnTo>
                  <a:lnTo>
                    <a:pt x="1528441" y="1308099"/>
                  </a:lnTo>
                  <a:lnTo>
                    <a:pt x="1537672" y="1257299"/>
                  </a:lnTo>
                  <a:lnTo>
                    <a:pt x="1544944" y="1206499"/>
                  </a:lnTo>
                  <a:lnTo>
                    <a:pt x="1550206" y="1155699"/>
                  </a:lnTo>
                  <a:lnTo>
                    <a:pt x="1553402" y="1092199"/>
                  </a:lnTo>
                  <a:lnTo>
                    <a:pt x="1554479" y="1041399"/>
                  </a:lnTo>
                  <a:lnTo>
                    <a:pt x="1553402" y="990599"/>
                  </a:lnTo>
                  <a:lnTo>
                    <a:pt x="1550206" y="927099"/>
                  </a:lnTo>
                  <a:lnTo>
                    <a:pt x="1544944" y="876299"/>
                  </a:lnTo>
                  <a:lnTo>
                    <a:pt x="1537672" y="825499"/>
                  </a:lnTo>
                  <a:lnTo>
                    <a:pt x="1528441" y="774699"/>
                  </a:lnTo>
                  <a:lnTo>
                    <a:pt x="1517306" y="723899"/>
                  </a:lnTo>
                  <a:lnTo>
                    <a:pt x="1504321" y="673099"/>
                  </a:lnTo>
                  <a:lnTo>
                    <a:pt x="1489540" y="622299"/>
                  </a:lnTo>
                  <a:lnTo>
                    <a:pt x="1473015" y="571499"/>
                  </a:lnTo>
                  <a:lnTo>
                    <a:pt x="1454801" y="533399"/>
                  </a:lnTo>
                  <a:lnTo>
                    <a:pt x="1434952" y="482599"/>
                  </a:lnTo>
                  <a:lnTo>
                    <a:pt x="1413521" y="444499"/>
                  </a:lnTo>
                  <a:lnTo>
                    <a:pt x="1390562" y="406399"/>
                  </a:lnTo>
                  <a:lnTo>
                    <a:pt x="1366129" y="368299"/>
                  </a:lnTo>
                  <a:lnTo>
                    <a:pt x="1340275" y="330199"/>
                  </a:lnTo>
                  <a:lnTo>
                    <a:pt x="1313054" y="292099"/>
                  </a:lnTo>
                  <a:lnTo>
                    <a:pt x="1284520" y="253999"/>
                  </a:lnTo>
                  <a:lnTo>
                    <a:pt x="1254727" y="228599"/>
                  </a:lnTo>
                  <a:lnTo>
                    <a:pt x="1223727" y="190499"/>
                  </a:lnTo>
                  <a:lnTo>
                    <a:pt x="1191576" y="165099"/>
                  </a:lnTo>
                  <a:lnTo>
                    <a:pt x="1158326" y="139700"/>
                  </a:lnTo>
                  <a:lnTo>
                    <a:pt x="1124032" y="114300"/>
                  </a:lnTo>
                  <a:lnTo>
                    <a:pt x="1088747" y="88900"/>
                  </a:lnTo>
                  <a:close/>
                </a:path>
                <a:path w="1554479" h="2070100">
                  <a:moveTo>
                    <a:pt x="935419" y="139700"/>
                  </a:moveTo>
                  <a:lnTo>
                    <a:pt x="619067" y="139700"/>
                  </a:lnTo>
                  <a:lnTo>
                    <a:pt x="581392" y="152400"/>
                  </a:lnTo>
                  <a:lnTo>
                    <a:pt x="544592" y="177799"/>
                  </a:lnTo>
                  <a:lnTo>
                    <a:pt x="508734" y="190499"/>
                  </a:lnTo>
                  <a:lnTo>
                    <a:pt x="473881" y="215899"/>
                  </a:lnTo>
                  <a:lnTo>
                    <a:pt x="440098" y="241299"/>
                  </a:lnTo>
                  <a:lnTo>
                    <a:pt x="407449" y="266699"/>
                  </a:lnTo>
                  <a:lnTo>
                    <a:pt x="376000" y="292099"/>
                  </a:lnTo>
                  <a:lnTo>
                    <a:pt x="345815" y="317499"/>
                  </a:lnTo>
                  <a:lnTo>
                    <a:pt x="316959" y="355599"/>
                  </a:lnTo>
                  <a:lnTo>
                    <a:pt x="289496" y="393699"/>
                  </a:lnTo>
                  <a:lnTo>
                    <a:pt x="263491" y="431799"/>
                  </a:lnTo>
                  <a:lnTo>
                    <a:pt x="239008" y="469899"/>
                  </a:lnTo>
                  <a:lnTo>
                    <a:pt x="216113" y="507999"/>
                  </a:lnTo>
                  <a:lnTo>
                    <a:pt x="194869" y="546099"/>
                  </a:lnTo>
                  <a:lnTo>
                    <a:pt x="175342" y="596899"/>
                  </a:lnTo>
                  <a:lnTo>
                    <a:pt x="157596" y="634999"/>
                  </a:lnTo>
                  <a:lnTo>
                    <a:pt x="141696" y="685799"/>
                  </a:lnTo>
                  <a:lnTo>
                    <a:pt x="127706" y="723899"/>
                  </a:lnTo>
                  <a:lnTo>
                    <a:pt x="115691" y="774699"/>
                  </a:lnTo>
                  <a:lnTo>
                    <a:pt x="105715" y="825499"/>
                  </a:lnTo>
                  <a:lnTo>
                    <a:pt x="97844" y="876299"/>
                  </a:lnTo>
                  <a:lnTo>
                    <a:pt x="92142" y="927099"/>
                  </a:lnTo>
                  <a:lnTo>
                    <a:pt x="88673" y="990599"/>
                  </a:lnTo>
                  <a:lnTo>
                    <a:pt x="87502" y="1041399"/>
                  </a:lnTo>
                  <a:lnTo>
                    <a:pt x="88673" y="1092199"/>
                  </a:lnTo>
                  <a:lnTo>
                    <a:pt x="92142" y="1142999"/>
                  </a:lnTo>
                  <a:lnTo>
                    <a:pt x="97844" y="1193799"/>
                  </a:lnTo>
                  <a:lnTo>
                    <a:pt x="105715" y="1257299"/>
                  </a:lnTo>
                  <a:lnTo>
                    <a:pt x="115691" y="1295399"/>
                  </a:lnTo>
                  <a:lnTo>
                    <a:pt x="127706" y="1346199"/>
                  </a:lnTo>
                  <a:lnTo>
                    <a:pt x="141696" y="1396999"/>
                  </a:lnTo>
                  <a:lnTo>
                    <a:pt x="157596" y="1447799"/>
                  </a:lnTo>
                  <a:lnTo>
                    <a:pt x="175342" y="1485899"/>
                  </a:lnTo>
                  <a:lnTo>
                    <a:pt x="194869" y="1536699"/>
                  </a:lnTo>
                  <a:lnTo>
                    <a:pt x="216113" y="1574799"/>
                  </a:lnTo>
                  <a:lnTo>
                    <a:pt x="239008" y="1612899"/>
                  </a:lnTo>
                  <a:lnTo>
                    <a:pt x="263491" y="1650999"/>
                  </a:lnTo>
                  <a:lnTo>
                    <a:pt x="289496" y="1689099"/>
                  </a:lnTo>
                  <a:lnTo>
                    <a:pt x="316959" y="1727199"/>
                  </a:lnTo>
                  <a:lnTo>
                    <a:pt x="345815" y="1752599"/>
                  </a:lnTo>
                  <a:lnTo>
                    <a:pt x="376000" y="1790699"/>
                  </a:lnTo>
                  <a:lnTo>
                    <a:pt x="407449" y="1816099"/>
                  </a:lnTo>
                  <a:lnTo>
                    <a:pt x="440098" y="1841499"/>
                  </a:lnTo>
                  <a:lnTo>
                    <a:pt x="473881" y="1866899"/>
                  </a:lnTo>
                  <a:lnTo>
                    <a:pt x="508734" y="1892299"/>
                  </a:lnTo>
                  <a:lnTo>
                    <a:pt x="619067" y="1930399"/>
                  </a:lnTo>
                  <a:lnTo>
                    <a:pt x="696789" y="1955799"/>
                  </a:lnTo>
                  <a:lnTo>
                    <a:pt x="857692" y="1955799"/>
                  </a:lnTo>
                  <a:lnTo>
                    <a:pt x="935419" y="1930399"/>
                  </a:lnTo>
                  <a:lnTo>
                    <a:pt x="1009902" y="1904999"/>
                  </a:lnTo>
                  <a:lnTo>
                    <a:pt x="1080624" y="1866899"/>
                  </a:lnTo>
                  <a:lnTo>
                    <a:pt x="1114412" y="1841499"/>
                  </a:lnTo>
                  <a:lnTo>
                    <a:pt x="1147067" y="1816099"/>
                  </a:lnTo>
                  <a:lnTo>
                    <a:pt x="1178522" y="1790699"/>
                  </a:lnTo>
                  <a:lnTo>
                    <a:pt x="1208714" y="1752599"/>
                  </a:lnTo>
                  <a:lnTo>
                    <a:pt x="1237577" y="1727199"/>
                  </a:lnTo>
                  <a:lnTo>
                    <a:pt x="1265047" y="1689099"/>
                  </a:lnTo>
                  <a:lnTo>
                    <a:pt x="1291058" y="1650999"/>
                  </a:lnTo>
                  <a:lnTo>
                    <a:pt x="1315548" y="1612899"/>
                  </a:lnTo>
                  <a:lnTo>
                    <a:pt x="1338450" y="1574799"/>
                  </a:lnTo>
                  <a:lnTo>
                    <a:pt x="1359700" y="1536699"/>
                  </a:lnTo>
                  <a:lnTo>
                    <a:pt x="1379233" y="1485899"/>
                  </a:lnTo>
                  <a:lnTo>
                    <a:pt x="1396985" y="1447799"/>
                  </a:lnTo>
                  <a:lnTo>
                    <a:pt x="1412890" y="1396999"/>
                  </a:lnTo>
                  <a:lnTo>
                    <a:pt x="1426885" y="1346199"/>
                  </a:lnTo>
                  <a:lnTo>
                    <a:pt x="1438905" y="1295399"/>
                  </a:lnTo>
                  <a:lnTo>
                    <a:pt x="1448884" y="1257299"/>
                  </a:lnTo>
                  <a:lnTo>
                    <a:pt x="1456758" y="1193799"/>
                  </a:lnTo>
                  <a:lnTo>
                    <a:pt x="1462462" y="1142999"/>
                  </a:lnTo>
                  <a:lnTo>
                    <a:pt x="1465932" y="1092199"/>
                  </a:lnTo>
                  <a:lnTo>
                    <a:pt x="1467103" y="1041399"/>
                  </a:lnTo>
                  <a:lnTo>
                    <a:pt x="1465932" y="990599"/>
                  </a:lnTo>
                  <a:lnTo>
                    <a:pt x="1462462" y="927099"/>
                  </a:lnTo>
                  <a:lnTo>
                    <a:pt x="1456758" y="876299"/>
                  </a:lnTo>
                  <a:lnTo>
                    <a:pt x="1448884" y="825499"/>
                  </a:lnTo>
                  <a:lnTo>
                    <a:pt x="1438905" y="774699"/>
                  </a:lnTo>
                  <a:lnTo>
                    <a:pt x="1426885" y="723899"/>
                  </a:lnTo>
                  <a:lnTo>
                    <a:pt x="1412890" y="685799"/>
                  </a:lnTo>
                  <a:lnTo>
                    <a:pt x="1396985" y="634999"/>
                  </a:lnTo>
                  <a:lnTo>
                    <a:pt x="1379233" y="596899"/>
                  </a:lnTo>
                  <a:lnTo>
                    <a:pt x="1359700" y="546099"/>
                  </a:lnTo>
                  <a:lnTo>
                    <a:pt x="1338450" y="507999"/>
                  </a:lnTo>
                  <a:lnTo>
                    <a:pt x="1315548" y="469899"/>
                  </a:lnTo>
                  <a:lnTo>
                    <a:pt x="1291058" y="431799"/>
                  </a:lnTo>
                  <a:lnTo>
                    <a:pt x="1265046" y="393699"/>
                  </a:lnTo>
                  <a:lnTo>
                    <a:pt x="1237577" y="355599"/>
                  </a:lnTo>
                  <a:lnTo>
                    <a:pt x="1208714" y="317499"/>
                  </a:lnTo>
                  <a:lnTo>
                    <a:pt x="1178522" y="292099"/>
                  </a:lnTo>
                  <a:lnTo>
                    <a:pt x="1147067" y="266699"/>
                  </a:lnTo>
                  <a:lnTo>
                    <a:pt x="1114412" y="241299"/>
                  </a:lnTo>
                  <a:lnTo>
                    <a:pt x="1080624" y="215899"/>
                  </a:lnTo>
                  <a:lnTo>
                    <a:pt x="1045765" y="190499"/>
                  </a:lnTo>
                  <a:lnTo>
                    <a:pt x="1009902" y="177799"/>
                  </a:lnTo>
                  <a:lnTo>
                    <a:pt x="973098" y="152400"/>
                  </a:lnTo>
                  <a:lnTo>
                    <a:pt x="935419" y="139700"/>
                  </a:lnTo>
                  <a:close/>
                </a:path>
                <a:path w="1554479" h="2070100">
                  <a:moveTo>
                    <a:pt x="857692" y="127000"/>
                  </a:moveTo>
                  <a:lnTo>
                    <a:pt x="696789" y="127000"/>
                  </a:lnTo>
                  <a:lnTo>
                    <a:pt x="657555" y="139700"/>
                  </a:lnTo>
                  <a:lnTo>
                    <a:pt x="896928" y="139700"/>
                  </a:lnTo>
                  <a:lnTo>
                    <a:pt x="857692" y="127000"/>
                  </a:lnTo>
                  <a:close/>
                </a:path>
                <a:path w="1554479" h="2070100">
                  <a:moveTo>
                    <a:pt x="777239" y="114300"/>
                  </a:moveTo>
                  <a:lnTo>
                    <a:pt x="736705" y="127000"/>
                  </a:lnTo>
                  <a:lnTo>
                    <a:pt x="817774" y="127000"/>
                  </a:lnTo>
                  <a:lnTo>
                    <a:pt x="777239" y="114300"/>
                  </a:lnTo>
                  <a:close/>
                </a:path>
                <a:path w="1554479" h="2070100">
                  <a:moveTo>
                    <a:pt x="818518" y="0"/>
                  </a:moveTo>
                  <a:lnTo>
                    <a:pt x="735961" y="0"/>
                  </a:lnTo>
                  <a:lnTo>
                    <a:pt x="695243" y="12700"/>
                  </a:lnTo>
                  <a:lnTo>
                    <a:pt x="859236" y="12700"/>
                  </a:lnTo>
                  <a:lnTo>
                    <a:pt x="81851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60747" y="813816"/>
              <a:ext cx="868679" cy="783336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881278" y="2305304"/>
            <a:ext cx="2494280" cy="1056640"/>
          </a:xfrm>
          <a:prstGeom prst="rect">
            <a:avLst/>
          </a:prstGeom>
        </p:spPr>
        <p:txBody>
          <a:bodyPr vert="horz" wrap="square" lIns="0" tIns="89535" rIns="0" bIns="0" rtlCol="0">
            <a:spAutoFit/>
          </a:bodyPr>
          <a:lstStyle/>
          <a:p>
            <a:pPr marL="12700" marR="5080">
              <a:lnSpc>
                <a:spcPts val="2500"/>
              </a:lnSpc>
              <a:spcBef>
                <a:spcPts val="705"/>
              </a:spcBef>
            </a:pPr>
            <a:r>
              <a:rPr sz="2600" b="1" dirty="0">
                <a:latin typeface="Rockwell"/>
                <a:cs typeface="Rockwell"/>
              </a:rPr>
              <a:t>Skills</a:t>
            </a:r>
            <a:r>
              <a:rPr sz="2600" b="1" spc="-10" dirty="0">
                <a:latin typeface="Rockwell"/>
                <a:cs typeface="Rockwell"/>
              </a:rPr>
              <a:t> </a:t>
            </a:r>
            <a:r>
              <a:rPr sz="2600" b="1" spc="-25" dirty="0">
                <a:latin typeface="Rockwell"/>
                <a:cs typeface="Rockwell"/>
              </a:rPr>
              <a:t>in </a:t>
            </a:r>
            <a:r>
              <a:rPr sz="2600" b="1" dirty="0">
                <a:latin typeface="Rockwell"/>
                <a:cs typeface="Rockwell"/>
              </a:rPr>
              <a:t>processing</a:t>
            </a:r>
            <a:r>
              <a:rPr sz="2600" b="1" spc="-60" dirty="0">
                <a:latin typeface="Rockwell"/>
                <a:cs typeface="Rockwell"/>
              </a:rPr>
              <a:t> </a:t>
            </a:r>
            <a:r>
              <a:rPr sz="2600" b="1" spc="-25" dirty="0">
                <a:latin typeface="Rockwell"/>
                <a:cs typeface="Rockwell"/>
              </a:rPr>
              <a:t>raw </a:t>
            </a:r>
            <a:r>
              <a:rPr sz="2600" b="1" spc="-20" dirty="0">
                <a:latin typeface="Rockwell"/>
                <a:cs typeface="Rockwell"/>
              </a:rPr>
              <a:t>data</a:t>
            </a:r>
            <a:endParaRPr sz="2600">
              <a:latin typeface="Rockwell"/>
              <a:cs typeface="Rockwel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81278" y="3953002"/>
            <a:ext cx="2463165" cy="739140"/>
          </a:xfrm>
          <a:prstGeom prst="rect">
            <a:avLst/>
          </a:prstGeom>
        </p:spPr>
        <p:txBody>
          <a:bodyPr vert="horz" wrap="square" lIns="0" tIns="65405" rIns="0" bIns="0" rtlCol="0">
            <a:spAutoFit/>
          </a:bodyPr>
          <a:lstStyle/>
          <a:p>
            <a:pPr marL="12700" marR="5080" indent="182245" algn="just">
              <a:lnSpc>
                <a:spcPts val="1730"/>
              </a:lnSpc>
              <a:spcBef>
                <a:spcPts val="515"/>
              </a:spcBef>
              <a:buClr>
                <a:srgbClr val="9E3611"/>
              </a:buClr>
              <a:buSzPct val="83333"/>
              <a:buFont typeface="Wingdings"/>
              <a:buChar char=""/>
              <a:tabLst>
                <a:tab pos="194945" algn="l"/>
              </a:tabLst>
            </a:pPr>
            <a:r>
              <a:rPr sz="1800" dirty="0">
                <a:solidFill>
                  <a:srgbClr val="FFFFFF"/>
                </a:solidFill>
                <a:latin typeface="Rockwell"/>
                <a:cs typeface="Rockwell"/>
              </a:rPr>
              <a:t>Creating</a:t>
            </a:r>
            <a:r>
              <a:rPr sz="1800" spc="-9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800" dirty="0">
                <a:solidFill>
                  <a:srgbClr val="FFFFFF"/>
                </a:solidFill>
                <a:latin typeface="Rockwell"/>
                <a:cs typeface="Rockwell"/>
              </a:rPr>
              <a:t>graphs</a:t>
            </a:r>
            <a:r>
              <a:rPr sz="1800" spc="-7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Rockwell"/>
                <a:cs typeface="Rockwell"/>
              </a:rPr>
              <a:t>from </a:t>
            </a:r>
            <a:r>
              <a:rPr sz="1800" dirty="0">
                <a:solidFill>
                  <a:srgbClr val="FFFFFF"/>
                </a:solidFill>
                <a:latin typeface="Rockwell"/>
                <a:cs typeface="Rockwell"/>
              </a:rPr>
              <a:t>pivot</a:t>
            </a:r>
            <a:r>
              <a:rPr sz="1800" spc="-6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800" dirty="0">
                <a:solidFill>
                  <a:srgbClr val="FFFFFF"/>
                </a:solidFill>
                <a:latin typeface="Rockwell"/>
                <a:cs typeface="Rockwell"/>
              </a:rPr>
              <a:t>tables</a:t>
            </a:r>
            <a:r>
              <a:rPr sz="1800" spc="-7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800" dirty="0">
                <a:solidFill>
                  <a:srgbClr val="FFFFFF"/>
                </a:solidFill>
                <a:latin typeface="Rockwell"/>
                <a:cs typeface="Rockwell"/>
              </a:rPr>
              <a:t>to</a:t>
            </a:r>
            <a:r>
              <a:rPr sz="1800" spc="-6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Rockwell"/>
                <a:cs typeface="Rockwell"/>
              </a:rPr>
              <a:t>visualize </a:t>
            </a:r>
            <a:r>
              <a:rPr sz="1800" spc="-20" dirty="0">
                <a:solidFill>
                  <a:srgbClr val="FFFFFF"/>
                </a:solidFill>
                <a:latin typeface="Rockwell"/>
                <a:cs typeface="Rockwell"/>
              </a:rPr>
              <a:t>data</a:t>
            </a:r>
            <a:endParaRPr sz="1800">
              <a:latin typeface="Rockwell"/>
              <a:cs typeface="Rockwel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81278" y="5574893"/>
            <a:ext cx="2164715" cy="519430"/>
          </a:xfrm>
          <a:prstGeom prst="rect">
            <a:avLst/>
          </a:prstGeom>
        </p:spPr>
        <p:txBody>
          <a:bodyPr vert="horz" wrap="square" lIns="0" tIns="67310" rIns="0" bIns="0" rtlCol="0">
            <a:spAutoFit/>
          </a:bodyPr>
          <a:lstStyle/>
          <a:p>
            <a:pPr marL="12700" marR="5080" indent="182245">
              <a:lnSpc>
                <a:spcPct val="80000"/>
              </a:lnSpc>
              <a:spcBef>
                <a:spcPts val="530"/>
              </a:spcBef>
              <a:buClr>
                <a:srgbClr val="9E3611"/>
              </a:buClr>
              <a:buSzPct val="83333"/>
              <a:buFont typeface="Wingdings"/>
              <a:buChar char=""/>
              <a:tabLst>
                <a:tab pos="194945" algn="l"/>
              </a:tabLst>
            </a:pPr>
            <a:r>
              <a:rPr sz="1800" dirty="0">
                <a:solidFill>
                  <a:srgbClr val="FFFFFF"/>
                </a:solidFill>
                <a:latin typeface="Rockwell"/>
                <a:cs typeface="Rockwell"/>
              </a:rPr>
              <a:t>Using</a:t>
            </a:r>
            <a:r>
              <a:rPr sz="1800" spc="-4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800" dirty="0">
                <a:solidFill>
                  <a:srgbClr val="FFFFFF"/>
                </a:solidFill>
                <a:latin typeface="Rockwell"/>
                <a:cs typeface="Rockwell"/>
              </a:rPr>
              <a:t>Splicers</a:t>
            </a:r>
            <a:r>
              <a:rPr sz="1800" spc="-4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800" spc="-25" dirty="0">
                <a:solidFill>
                  <a:srgbClr val="FFFFFF"/>
                </a:solidFill>
                <a:latin typeface="Rockwell"/>
                <a:cs typeface="Rockwell"/>
              </a:rPr>
              <a:t>and </a:t>
            </a:r>
            <a:r>
              <a:rPr sz="1800" dirty="0">
                <a:solidFill>
                  <a:srgbClr val="FFFFFF"/>
                </a:solidFill>
                <a:latin typeface="Rockwell"/>
                <a:cs typeface="Rockwell"/>
              </a:rPr>
              <a:t>Timeline</a:t>
            </a:r>
            <a:r>
              <a:rPr sz="1800" spc="-8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Rockwell"/>
                <a:cs typeface="Rockwell"/>
              </a:rPr>
              <a:t>Filters</a:t>
            </a:r>
            <a:endParaRPr sz="1800">
              <a:latin typeface="Rockwell"/>
              <a:cs typeface="Rockwell"/>
            </a:endParaRPr>
          </a:p>
        </p:txBody>
      </p:sp>
      <p:grpSp>
        <p:nvGrpSpPr>
          <p:cNvPr id="10" name="object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256532" y="6095"/>
            <a:ext cx="4887595" cy="6852284"/>
            <a:chOff x="4256532" y="6095"/>
            <a:chExt cx="4887595" cy="6852284"/>
          </a:xfrm>
        </p:grpSpPr>
        <p:sp>
          <p:nvSpPr>
            <p:cNvPr id="11" name="object 11"/>
            <p:cNvSpPr/>
            <p:nvPr/>
          </p:nvSpPr>
          <p:spPr>
            <a:xfrm>
              <a:off x="6071616" y="6095"/>
              <a:ext cx="3072765" cy="3505200"/>
            </a:xfrm>
            <a:custGeom>
              <a:avLst/>
              <a:gdLst/>
              <a:ahLst/>
              <a:cxnLst/>
              <a:rect l="l" t="t" r="r" b="b"/>
              <a:pathLst>
                <a:path w="3072765" h="3505200">
                  <a:moveTo>
                    <a:pt x="1987046" y="3492500"/>
                  </a:moveTo>
                  <a:lnTo>
                    <a:pt x="1593556" y="3492500"/>
                  </a:lnTo>
                  <a:lnTo>
                    <a:pt x="1633837" y="3505200"/>
                  </a:lnTo>
                  <a:lnTo>
                    <a:pt x="1940135" y="3505200"/>
                  </a:lnTo>
                  <a:lnTo>
                    <a:pt x="1987046" y="3492500"/>
                  </a:lnTo>
                  <a:close/>
                </a:path>
                <a:path w="3072765" h="3505200">
                  <a:moveTo>
                    <a:pt x="388366" y="0"/>
                  </a:moveTo>
                  <a:lnTo>
                    <a:pt x="207137" y="0"/>
                  </a:lnTo>
                  <a:lnTo>
                    <a:pt x="141224" y="177800"/>
                  </a:lnTo>
                  <a:lnTo>
                    <a:pt x="127205" y="228600"/>
                  </a:lnTo>
                  <a:lnTo>
                    <a:pt x="113870" y="279400"/>
                  </a:lnTo>
                  <a:lnTo>
                    <a:pt x="101228" y="317500"/>
                  </a:lnTo>
                  <a:lnTo>
                    <a:pt x="89286" y="368300"/>
                  </a:lnTo>
                  <a:lnTo>
                    <a:pt x="78054" y="419100"/>
                  </a:lnTo>
                  <a:lnTo>
                    <a:pt x="67540" y="457200"/>
                  </a:lnTo>
                  <a:lnTo>
                    <a:pt x="57751" y="508000"/>
                  </a:lnTo>
                  <a:lnTo>
                    <a:pt x="48697" y="558800"/>
                  </a:lnTo>
                  <a:lnTo>
                    <a:pt x="40386" y="609600"/>
                  </a:lnTo>
                  <a:lnTo>
                    <a:pt x="32827" y="660400"/>
                  </a:lnTo>
                  <a:lnTo>
                    <a:pt x="26027" y="711200"/>
                  </a:lnTo>
                  <a:lnTo>
                    <a:pt x="19996" y="762000"/>
                  </a:lnTo>
                  <a:lnTo>
                    <a:pt x="14741" y="812800"/>
                  </a:lnTo>
                  <a:lnTo>
                    <a:pt x="10272" y="863600"/>
                  </a:lnTo>
                  <a:lnTo>
                    <a:pt x="6596" y="914400"/>
                  </a:lnTo>
                  <a:lnTo>
                    <a:pt x="3723" y="965200"/>
                  </a:lnTo>
                  <a:lnTo>
                    <a:pt x="1660" y="1016000"/>
                  </a:lnTo>
                  <a:lnTo>
                    <a:pt x="416" y="1066800"/>
                  </a:lnTo>
                  <a:lnTo>
                    <a:pt x="0" y="1117600"/>
                  </a:lnTo>
                  <a:lnTo>
                    <a:pt x="464" y="1168400"/>
                  </a:lnTo>
                  <a:lnTo>
                    <a:pt x="1849" y="1219200"/>
                  </a:lnTo>
                  <a:lnTo>
                    <a:pt x="4147" y="1282700"/>
                  </a:lnTo>
                  <a:lnTo>
                    <a:pt x="7346" y="1333500"/>
                  </a:lnTo>
                  <a:lnTo>
                    <a:pt x="11436" y="1384300"/>
                  </a:lnTo>
                  <a:lnTo>
                    <a:pt x="16409" y="1435100"/>
                  </a:lnTo>
                  <a:lnTo>
                    <a:pt x="22254" y="1498600"/>
                  </a:lnTo>
                  <a:lnTo>
                    <a:pt x="28961" y="1549400"/>
                  </a:lnTo>
                  <a:lnTo>
                    <a:pt x="36519" y="1600200"/>
                  </a:lnTo>
                  <a:lnTo>
                    <a:pt x="44921" y="1651000"/>
                  </a:lnTo>
                  <a:lnTo>
                    <a:pt x="54154" y="1701800"/>
                  </a:lnTo>
                  <a:lnTo>
                    <a:pt x="64210" y="1752600"/>
                  </a:lnTo>
                  <a:lnTo>
                    <a:pt x="75078" y="1803400"/>
                  </a:lnTo>
                  <a:lnTo>
                    <a:pt x="86749" y="1854200"/>
                  </a:lnTo>
                  <a:lnTo>
                    <a:pt x="99212" y="1905000"/>
                  </a:lnTo>
                  <a:lnTo>
                    <a:pt x="112458" y="1955800"/>
                  </a:lnTo>
                  <a:lnTo>
                    <a:pt x="126477" y="1993900"/>
                  </a:lnTo>
                  <a:lnTo>
                    <a:pt x="141259" y="2044700"/>
                  </a:lnTo>
                  <a:lnTo>
                    <a:pt x="156794" y="2095500"/>
                  </a:lnTo>
                  <a:lnTo>
                    <a:pt x="173072" y="2146300"/>
                  </a:lnTo>
                  <a:lnTo>
                    <a:pt x="190083" y="2184400"/>
                  </a:lnTo>
                  <a:lnTo>
                    <a:pt x="207817" y="2235200"/>
                  </a:lnTo>
                  <a:lnTo>
                    <a:pt x="226264" y="2286000"/>
                  </a:lnTo>
                  <a:lnTo>
                    <a:pt x="245415" y="2324100"/>
                  </a:lnTo>
                  <a:lnTo>
                    <a:pt x="265260" y="2374900"/>
                  </a:lnTo>
                  <a:lnTo>
                    <a:pt x="285787" y="2413000"/>
                  </a:lnTo>
                  <a:lnTo>
                    <a:pt x="306989" y="2451100"/>
                  </a:lnTo>
                  <a:lnTo>
                    <a:pt x="328854" y="2501900"/>
                  </a:lnTo>
                  <a:lnTo>
                    <a:pt x="351373" y="2540000"/>
                  </a:lnTo>
                  <a:lnTo>
                    <a:pt x="374536" y="2578100"/>
                  </a:lnTo>
                  <a:lnTo>
                    <a:pt x="398332" y="2616200"/>
                  </a:lnTo>
                  <a:lnTo>
                    <a:pt x="422753" y="2654300"/>
                  </a:lnTo>
                  <a:lnTo>
                    <a:pt x="447788" y="2692400"/>
                  </a:lnTo>
                  <a:lnTo>
                    <a:pt x="473427" y="2730500"/>
                  </a:lnTo>
                  <a:lnTo>
                    <a:pt x="499660" y="2768600"/>
                  </a:lnTo>
                  <a:lnTo>
                    <a:pt x="526478" y="2806700"/>
                  </a:lnTo>
                  <a:lnTo>
                    <a:pt x="553870" y="2844800"/>
                  </a:lnTo>
                  <a:lnTo>
                    <a:pt x="581827" y="2882900"/>
                  </a:lnTo>
                  <a:lnTo>
                    <a:pt x="610338" y="2908300"/>
                  </a:lnTo>
                  <a:lnTo>
                    <a:pt x="639394" y="2946400"/>
                  </a:lnTo>
                  <a:lnTo>
                    <a:pt x="668985" y="2984500"/>
                  </a:lnTo>
                  <a:lnTo>
                    <a:pt x="699100" y="3009900"/>
                  </a:lnTo>
                  <a:lnTo>
                    <a:pt x="729731" y="3048000"/>
                  </a:lnTo>
                  <a:lnTo>
                    <a:pt x="760866" y="3073400"/>
                  </a:lnTo>
                  <a:lnTo>
                    <a:pt x="792497" y="3098800"/>
                  </a:lnTo>
                  <a:lnTo>
                    <a:pt x="824613" y="3136900"/>
                  </a:lnTo>
                  <a:lnTo>
                    <a:pt x="857204" y="3162300"/>
                  </a:lnTo>
                  <a:lnTo>
                    <a:pt x="890260" y="3187700"/>
                  </a:lnTo>
                  <a:lnTo>
                    <a:pt x="923772" y="3213100"/>
                  </a:lnTo>
                  <a:lnTo>
                    <a:pt x="992122" y="3263900"/>
                  </a:lnTo>
                  <a:lnTo>
                    <a:pt x="1026941" y="3276600"/>
                  </a:lnTo>
                  <a:lnTo>
                    <a:pt x="1097815" y="3327400"/>
                  </a:lnTo>
                  <a:lnTo>
                    <a:pt x="1133851" y="3340100"/>
                  </a:lnTo>
                  <a:lnTo>
                    <a:pt x="1170273" y="3365500"/>
                  </a:lnTo>
                  <a:lnTo>
                    <a:pt x="1244236" y="3390900"/>
                  </a:lnTo>
                  <a:lnTo>
                    <a:pt x="1281757" y="3416300"/>
                  </a:lnTo>
                  <a:lnTo>
                    <a:pt x="1435203" y="3467100"/>
                  </a:lnTo>
                  <a:lnTo>
                    <a:pt x="1474356" y="3467100"/>
                  </a:lnTo>
                  <a:lnTo>
                    <a:pt x="1553543" y="3492500"/>
                  </a:lnTo>
                  <a:lnTo>
                    <a:pt x="2033602" y="3492500"/>
                  </a:lnTo>
                  <a:lnTo>
                    <a:pt x="2304610" y="3416300"/>
                  </a:lnTo>
                  <a:lnTo>
                    <a:pt x="2348245" y="3390900"/>
                  </a:lnTo>
                  <a:lnTo>
                    <a:pt x="2391400" y="3378200"/>
                  </a:lnTo>
                  <a:lnTo>
                    <a:pt x="2434061" y="3352800"/>
                  </a:lnTo>
                  <a:lnTo>
                    <a:pt x="2476211" y="3340100"/>
                  </a:lnTo>
                  <a:lnTo>
                    <a:pt x="2538375" y="3302000"/>
                  </a:lnTo>
                  <a:lnTo>
                    <a:pt x="1675016" y="3302000"/>
                  </a:lnTo>
                  <a:lnTo>
                    <a:pt x="1634739" y="3289300"/>
                  </a:lnTo>
                  <a:lnTo>
                    <a:pt x="1594745" y="3289300"/>
                  </a:lnTo>
                  <a:lnTo>
                    <a:pt x="1515654" y="3263900"/>
                  </a:lnTo>
                  <a:lnTo>
                    <a:pt x="1476580" y="3263900"/>
                  </a:lnTo>
                  <a:lnTo>
                    <a:pt x="1323706" y="3213100"/>
                  </a:lnTo>
                  <a:lnTo>
                    <a:pt x="1286402" y="3187700"/>
                  </a:lnTo>
                  <a:lnTo>
                    <a:pt x="1212971" y="3162300"/>
                  </a:lnTo>
                  <a:lnTo>
                    <a:pt x="1176869" y="3136900"/>
                  </a:lnTo>
                  <a:lnTo>
                    <a:pt x="1071154" y="3073400"/>
                  </a:lnTo>
                  <a:lnTo>
                    <a:pt x="1036819" y="3048000"/>
                  </a:lnTo>
                  <a:lnTo>
                    <a:pt x="1002955" y="3022600"/>
                  </a:lnTo>
                  <a:lnTo>
                    <a:pt x="969574" y="2997200"/>
                  </a:lnTo>
                  <a:lnTo>
                    <a:pt x="936688" y="2971800"/>
                  </a:lnTo>
                  <a:lnTo>
                    <a:pt x="904308" y="2946400"/>
                  </a:lnTo>
                  <a:lnTo>
                    <a:pt x="872447" y="2921000"/>
                  </a:lnTo>
                  <a:lnTo>
                    <a:pt x="841115" y="2895600"/>
                  </a:lnTo>
                  <a:lnTo>
                    <a:pt x="810325" y="2857500"/>
                  </a:lnTo>
                  <a:lnTo>
                    <a:pt x="780089" y="2832100"/>
                  </a:lnTo>
                  <a:lnTo>
                    <a:pt x="750417" y="2794000"/>
                  </a:lnTo>
                  <a:lnTo>
                    <a:pt x="721323" y="2768600"/>
                  </a:lnTo>
                  <a:lnTo>
                    <a:pt x="692817" y="2730500"/>
                  </a:lnTo>
                  <a:lnTo>
                    <a:pt x="664912" y="2692400"/>
                  </a:lnTo>
                  <a:lnTo>
                    <a:pt x="637619" y="2667000"/>
                  </a:lnTo>
                  <a:lnTo>
                    <a:pt x="610950" y="2628900"/>
                  </a:lnTo>
                  <a:lnTo>
                    <a:pt x="584916" y="2590800"/>
                  </a:lnTo>
                  <a:lnTo>
                    <a:pt x="559530" y="2552700"/>
                  </a:lnTo>
                  <a:lnTo>
                    <a:pt x="534803" y="2514600"/>
                  </a:lnTo>
                  <a:lnTo>
                    <a:pt x="510746" y="2476500"/>
                  </a:lnTo>
                  <a:lnTo>
                    <a:pt x="487373" y="2425700"/>
                  </a:lnTo>
                  <a:lnTo>
                    <a:pt x="464693" y="2387600"/>
                  </a:lnTo>
                  <a:lnTo>
                    <a:pt x="442720" y="2349500"/>
                  </a:lnTo>
                  <a:lnTo>
                    <a:pt x="421465" y="2311400"/>
                  </a:lnTo>
                  <a:lnTo>
                    <a:pt x="400939" y="2260600"/>
                  </a:lnTo>
                  <a:lnTo>
                    <a:pt x="381155" y="2222500"/>
                  </a:lnTo>
                  <a:lnTo>
                    <a:pt x="362123" y="2171700"/>
                  </a:lnTo>
                  <a:lnTo>
                    <a:pt x="343857" y="2133600"/>
                  </a:lnTo>
                  <a:lnTo>
                    <a:pt x="326367" y="2082800"/>
                  </a:lnTo>
                  <a:lnTo>
                    <a:pt x="309665" y="2032000"/>
                  </a:lnTo>
                  <a:lnTo>
                    <a:pt x="293764" y="1993900"/>
                  </a:lnTo>
                  <a:lnTo>
                    <a:pt x="278674" y="1943100"/>
                  </a:lnTo>
                  <a:lnTo>
                    <a:pt x="264408" y="1892300"/>
                  </a:lnTo>
                  <a:lnTo>
                    <a:pt x="250977" y="1841500"/>
                  </a:lnTo>
                  <a:lnTo>
                    <a:pt x="238393" y="1790700"/>
                  </a:lnTo>
                  <a:lnTo>
                    <a:pt x="226668" y="1752600"/>
                  </a:lnTo>
                  <a:lnTo>
                    <a:pt x="215813" y="1701800"/>
                  </a:lnTo>
                  <a:lnTo>
                    <a:pt x="205841" y="1651000"/>
                  </a:lnTo>
                  <a:lnTo>
                    <a:pt x="196762" y="1600200"/>
                  </a:lnTo>
                  <a:lnTo>
                    <a:pt x="188590" y="1536700"/>
                  </a:lnTo>
                  <a:lnTo>
                    <a:pt x="181335" y="1485900"/>
                  </a:lnTo>
                  <a:lnTo>
                    <a:pt x="175009" y="1435100"/>
                  </a:lnTo>
                  <a:lnTo>
                    <a:pt x="169624" y="1384300"/>
                  </a:lnTo>
                  <a:lnTo>
                    <a:pt x="165192" y="1333500"/>
                  </a:lnTo>
                  <a:lnTo>
                    <a:pt x="161724" y="1282700"/>
                  </a:lnTo>
                  <a:lnTo>
                    <a:pt x="159233" y="1219200"/>
                  </a:lnTo>
                  <a:lnTo>
                    <a:pt x="157729" y="1168400"/>
                  </a:lnTo>
                  <a:lnTo>
                    <a:pt x="157225" y="1117600"/>
                  </a:lnTo>
                  <a:lnTo>
                    <a:pt x="157712" y="1066800"/>
                  </a:lnTo>
                  <a:lnTo>
                    <a:pt x="159163" y="1003300"/>
                  </a:lnTo>
                  <a:lnTo>
                    <a:pt x="161568" y="952500"/>
                  </a:lnTo>
                  <a:lnTo>
                    <a:pt x="164916" y="901700"/>
                  </a:lnTo>
                  <a:lnTo>
                    <a:pt x="169196" y="850900"/>
                  </a:lnTo>
                  <a:lnTo>
                    <a:pt x="174395" y="800100"/>
                  </a:lnTo>
                  <a:lnTo>
                    <a:pt x="180504" y="749300"/>
                  </a:lnTo>
                  <a:lnTo>
                    <a:pt x="187511" y="698500"/>
                  </a:lnTo>
                  <a:lnTo>
                    <a:pt x="195404" y="647700"/>
                  </a:lnTo>
                  <a:lnTo>
                    <a:pt x="204173" y="596900"/>
                  </a:lnTo>
                  <a:lnTo>
                    <a:pt x="213807" y="546100"/>
                  </a:lnTo>
                  <a:lnTo>
                    <a:pt x="224293" y="495300"/>
                  </a:lnTo>
                  <a:lnTo>
                    <a:pt x="235622" y="444500"/>
                  </a:lnTo>
                  <a:lnTo>
                    <a:pt x="247781" y="393700"/>
                  </a:lnTo>
                  <a:lnTo>
                    <a:pt x="260760" y="342900"/>
                  </a:lnTo>
                  <a:lnTo>
                    <a:pt x="274547" y="304800"/>
                  </a:lnTo>
                  <a:lnTo>
                    <a:pt x="289132" y="254000"/>
                  </a:lnTo>
                  <a:lnTo>
                    <a:pt x="304503" y="203200"/>
                  </a:lnTo>
                  <a:lnTo>
                    <a:pt x="320648" y="165100"/>
                  </a:lnTo>
                  <a:lnTo>
                    <a:pt x="337557" y="114300"/>
                  </a:lnTo>
                  <a:lnTo>
                    <a:pt x="355219" y="76200"/>
                  </a:lnTo>
                  <a:lnTo>
                    <a:pt x="388366" y="0"/>
                  </a:lnTo>
                  <a:close/>
                </a:path>
                <a:path w="3072765" h="3505200">
                  <a:moveTo>
                    <a:pt x="3072384" y="2489200"/>
                  </a:moveTo>
                  <a:lnTo>
                    <a:pt x="3063113" y="2501900"/>
                  </a:lnTo>
                  <a:lnTo>
                    <a:pt x="3034457" y="2552700"/>
                  </a:lnTo>
                  <a:lnTo>
                    <a:pt x="3004915" y="2590800"/>
                  </a:lnTo>
                  <a:lnTo>
                    <a:pt x="2974505" y="2641600"/>
                  </a:lnTo>
                  <a:lnTo>
                    <a:pt x="2943246" y="2679700"/>
                  </a:lnTo>
                  <a:lnTo>
                    <a:pt x="2911154" y="2717800"/>
                  </a:lnTo>
                  <a:lnTo>
                    <a:pt x="2878250" y="2755900"/>
                  </a:lnTo>
                  <a:lnTo>
                    <a:pt x="2844551" y="2794000"/>
                  </a:lnTo>
                  <a:lnTo>
                    <a:pt x="2810075" y="2832100"/>
                  </a:lnTo>
                  <a:lnTo>
                    <a:pt x="2774841" y="2870200"/>
                  </a:lnTo>
                  <a:lnTo>
                    <a:pt x="2738868" y="2908300"/>
                  </a:lnTo>
                  <a:lnTo>
                    <a:pt x="2702173" y="2933700"/>
                  </a:lnTo>
                  <a:lnTo>
                    <a:pt x="2664775" y="2971800"/>
                  </a:lnTo>
                  <a:lnTo>
                    <a:pt x="2626692" y="2997200"/>
                  </a:lnTo>
                  <a:lnTo>
                    <a:pt x="2587943" y="3035300"/>
                  </a:lnTo>
                  <a:lnTo>
                    <a:pt x="2548546" y="3060700"/>
                  </a:lnTo>
                  <a:lnTo>
                    <a:pt x="2467881" y="3111500"/>
                  </a:lnTo>
                  <a:lnTo>
                    <a:pt x="2384845" y="3162300"/>
                  </a:lnTo>
                  <a:lnTo>
                    <a:pt x="2342483" y="3175000"/>
                  </a:lnTo>
                  <a:lnTo>
                    <a:pt x="2299583" y="3200400"/>
                  </a:lnTo>
                  <a:lnTo>
                    <a:pt x="2212243" y="3225800"/>
                  </a:lnTo>
                  <a:lnTo>
                    <a:pt x="2167840" y="3251200"/>
                  </a:lnTo>
                  <a:lnTo>
                    <a:pt x="2122972" y="3263900"/>
                  </a:lnTo>
                  <a:lnTo>
                    <a:pt x="2077658" y="3263900"/>
                  </a:lnTo>
                  <a:lnTo>
                    <a:pt x="1985764" y="3289300"/>
                  </a:lnTo>
                  <a:lnTo>
                    <a:pt x="1939222" y="3289300"/>
                  </a:lnTo>
                  <a:lnTo>
                    <a:pt x="1892306" y="3302000"/>
                  </a:lnTo>
                  <a:lnTo>
                    <a:pt x="2538375" y="3302000"/>
                  </a:lnTo>
                  <a:lnTo>
                    <a:pt x="2599441" y="3263900"/>
                  </a:lnTo>
                  <a:lnTo>
                    <a:pt x="2639392" y="3238500"/>
                  </a:lnTo>
                  <a:lnTo>
                    <a:pt x="2678755" y="3200400"/>
                  </a:lnTo>
                  <a:lnTo>
                    <a:pt x="2717514" y="3175000"/>
                  </a:lnTo>
                  <a:lnTo>
                    <a:pt x="2755653" y="3136900"/>
                  </a:lnTo>
                  <a:lnTo>
                    <a:pt x="2793156" y="3111500"/>
                  </a:lnTo>
                  <a:lnTo>
                    <a:pt x="2830009" y="3073400"/>
                  </a:lnTo>
                  <a:lnTo>
                    <a:pt x="2866196" y="3048000"/>
                  </a:lnTo>
                  <a:lnTo>
                    <a:pt x="2901700" y="3009900"/>
                  </a:lnTo>
                  <a:lnTo>
                    <a:pt x="2936507" y="2971800"/>
                  </a:lnTo>
                  <a:lnTo>
                    <a:pt x="2970600" y="2933700"/>
                  </a:lnTo>
                  <a:lnTo>
                    <a:pt x="3003965" y="2895600"/>
                  </a:lnTo>
                  <a:lnTo>
                    <a:pt x="3036586" y="2844800"/>
                  </a:lnTo>
                  <a:lnTo>
                    <a:pt x="3068447" y="2806700"/>
                  </a:lnTo>
                  <a:lnTo>
                    <a:pt x="3072384" y="2806700"/>
                  </a:lnTo>
                  <a:lnTo>
                    <a:pt x="3072384" y="2489200"/>
                  </a:lnTo>
                  <a:close/>
                </a:path>
                <a:path w="3072765" h="3505200">
                  <a:moveTo>
                    <a:pt x="2032692" y="3213100"/>
                  </a:moveTo>
                  <a:lnTo>
                    <a:pt x="1554497" y="3213100"/>
                  </a:lnTo>
                  <a:lnTo>
                    <a:pt x="1594261" y="3225800"/>
                  </a:lnTo>
                  <a:lnTo>
                    <a:pt x="1634331" y="3225800"/>
                  </a:lnTo>
                  <a:lnTo>
                    <a:pt x="1674696" y="3238500"/>
                  </a:lnTo>
                  <a:lnTo>
                    <a:pt x="1939732" y="3238500"/>
                  </a:lnTo>
                  <a:lnTo>
                    <a:pt x="2032692" y="3213100"/>
                  </a:lnTo>
                  <a:close/>
                </a:path>
                <a:path w="3072765" h="3505200">
                  <a:moveTo>
                    <a:pt x="3072384" y="0"/>
                  </a:moveTo>
                  <a:lnTo>
                    <a:pt x="440816" y="0"/>
                  </a:lnTo>
                  <a:lnTo>
                    <a:pt x="394716" y="101600"/>
                  </a:lnTo>
                  <a:lnTo>
                    <a:pt x="377534" y="139700"/>
                  </a:lnTo>
                  <a:lnTo>
                    <a:pt x="361086" y="190500"/>
                  </a:lnTo>
                  <a:lnTo>
                    <a:pt x="345382" y="228600"/>
                  </a:lnTo>
                  <a:lnTo>
                    <a:pt x="330432" y="279400"/>
                  </a:lnTo>
                  <a:lnTo>
                    <a:pt x="316248" y="330200"/>
                  </a:lnTo>
                  <a:lnTo>
                    <a:pt x="302839" y="368300"/>
                  </a:lnTo>
                  <a:lnTo>
                    <a:pt x="290218" y="419100"/>
                  </a:lnTo>
                  <a:lnTo>
                    <a:pt x="278394" y="469900"/>
                  </a:lnTo>
                  <a:lnTo>
                    <a:pt x="267379" y="508000"/>
                  </a:lnTo>
                  <a:lnTo>
                    <a:pt x="257183" y="558800"/>
                  </a:lnTo>
                  <a:lnTo>
                    <a:pt x="247818" y="609600"/>
                  </a:lnTo>
                  <a:lnTo>
                    <a:pt x="239293" y="660400"/>
                  </a:lnTo>
                  <a:lnTo>
                    <a:pt x="231619" y="711200"/>
                  </a:lnTo>
                  <a:lnTo>
                    <a:pt x="224808" y="762000"/>
                  </a:lnTo>
                  <a:lnTo>
                    <a:pt x="218870" y="800100"/>
                  </a:lnTo>
                  <a:lnTo>
                    <a:pt x="213817" y="850900"/>
                  </a:lnTo>
                  <a:lnTo>
                    <a:pt x="209657" y="901700"/>
                  </a:lnTo>
                  <a:lnTo>
                    <a:pt x="206404" y="965200"/>
                  </a:lnTo>
                  <a:lnTo>
                    <a:pt x="204066" y="1016000"/>
                  </a:lnTo>
                  <a:lnTo>
                    <a:pt x="202656" y="1066800"/>
                  </a:lnTo>
                  <a:lnTo>
                    <a:pt x="202184" y="1117600"/>
                  </a:lnTo>
                  <a:lnTo>
                    <a:pt x="202705" y="1168400"/>
                  </a:lnTo>
                  <a:lnTo>
                    <a:pt x="204259" y="1219200"/>
                  </a:lnTo>
                  <a:lnTo>
                    <a:pt x="206835" y="1282700"/>
                  </a:lnTo>
                  <a:lnTo>
                    <a:pt x="210420" y="1333500"/>
                  </a:lnTo>
                  <a:lnTo>
                    <a:pt x="215001" y="1384300"/>
                  </a:lnTo>
                  <a:lnTo>
                    <a:pt x="220565" y="1435100"/>
                  </a:lnTo>
                  <a:lnTo>
                    <a:pt x="227101" y="1485900"/>
                  </a:lnTo>
                  <a:lnTo>
                    <a:pt x="234595" y="1549400"/>
                  </a:lnTo>
                  <a:lnTo>
                    <a:pt x="243035" y="1600200"/>
                  </a:lnTo>
                  <a:lnTo>
                    <a:pt x="252408" y="1651000"/>
                  </a:lnTo>
                  <a:lnTo>
                    <a:pt x="262702" y="1701800"/>
                  </a:lnTo>
                  <a:lnTo>
                    <a:pt x="273905" y="1752600"/>
                  </a:lnTo>
                  <a:lnTo>
                    <a:pt x="286004" y="1803400"/>
                  </a:lnTo>
                  <a:lnTo>
                    <a:pt x="298986" y="1841500"/>
                  </a:lnTo>
                  <a:lnTo>
                    <a:pt x="312839" y="1892300"/>
                  </a:lnTo>
                  <a:lnTo>
                    <a:pt x="327550" y="1943100"/>
                  </a:lnTo>
                  <a:lnTo>
                    <a:pt x="343107" y="1993900"/>
                  </a:lnTo>
                  <a:lnTo>
                    <a:pt x="359498" y="2032000"/>
                  </a:lnTo>
                  <a:lnTo>
                    <a:pt x="376708" y="2082800"/>
                  </a:lnTo>
                  <a:lnTo>
                    <a:pt x="394728" y="2133600"/>
                  </a:lnTo>
                  <a:lnTo>
                    <a:pt x="413542" y="2171700"/>
                  </a:lnTo>
                  <a:lnTo>
                    <a:pt x="433140" y="2222500"/>
                  </a:lnTo>
                  <a:lnTo>
                    <a:pt x="453509" y="2260600"/>
                  </a:lnTo>
                  <a:lnTo>
                    <a:pt x="474635" y="2298700"/>
                  </a:lnTo>
                  <a:lnTo>
                    <a:pt x="496507" y="2349500"/>
                  </a:lnTo>
                  <a:lnTo>
                    <a:pt x="519112" y="2387600"/>
                  </a:lnTo>
                  <a:lnTo>
                    <a:pt x="542437" y="2425700"/>
                  </a:lnTo>
                  <a:lnTo>
                    <a:pt x="566471" y="2463800"/>
                  </a:lnTo>
                  <a:lnTo>
                    <a:pt x="591199" y="2501900"/>
                  </a:lnTo>
                  <a:lnTo>
                    <a:pt x="616611" y="2540000"/>
                  </a:lnTo>
                  <a:lnTo>
                    <a:pt x="642693" y="2578100"/>
                  </a:lnTo>
                  <a:lnTo>
                    <a:pt x="669432" y="2616200"/>
                  </a:lnTo>
                  <a:lnTo>
                    <a:pt x="696817" y="2654300"/>
                  </a:lnTo>
                  <a:lnTo>
                    <a:pt x="724835" y="2692400"/>
                  </a:lnTo>
                  <a:lnTo>
                    <a:pt x="753473" y="2717800"/>
                  </a:lnTo>
                  <a:lnTo>
                    <a:pt x="782718" y="2755900"/>
                  </a:lnTo>
                  <a:lnTo>
                    <a:pt x="812559" y="2794000"/>
                  </a:lnTo>
                  <a:lnTo>
                    <a:pt x="842982" y="2819400"/>
                  </a:lnTo>
                  <a:lnTo>
                    <a:pt x="873976" y="2844800"/>
                  </a:lnTo>
                  <a:lnTo>
                    <a:pt x="905527" y="2882900"/>
                  </a:lnTo>
                  <a:lnTo>
                    <a:pt x="937623" y="2908300"/>
                  </a:lnTo>
                  <a:lnTo>
                    <a:pt x="970251" y="2933700"/>
                  </a:lnTo>
                  <a:lnTo>
                    <a:pt x="1003399" y="2959100"/>
                  </a:lnTo>
                  <a:lnTo>
                    <a:pt x="1037055" y="2984500"/>
                  </a:lnTo>
                  <a:lnTo>
                    <a:pt x="1071206" y="3009900"/>
                  </a:lnTo>
                  <a:lnTo>
                    <a:pt x="1105839" y="3035300"/>
                  </a:lnTo>
                  <a:lnTo>
                    <a:pt x="1140942" y="3048000"/>
                  </a:lnTo>
                  <a:lnTo>
                    <a:pt x="1212507" y="3098800"/>
                  </a:lnTo>
                  <a:lnTo>
                    <a:pt x="1285801" y="3124200"/>
                  </a:lnTo>
                  <a:lnTo>
                    <a:pt x="1323065" y="3149600"/>
                  </a:lnTo>
                  <a:lnTo>
                    <a:pt x="1515054" y="3213100"/>
                  </a:lnTo>
                  <a:lnTo>
                    <a:pt x="2078541" y="3213100"/>
                  </a:lnTo>
                  <a:lnTo>
                    <a:pt x="2213328" y="3175000"/>
                  </a:lnTo>
                  <a:lnTo>
                    <a:pt x="2257272" y="3149600"/>
                  </a:lnTo>
                  <a:lnTo>
                    <a:pt x="2300690" y="3136900"/>
                  </a:lnTo>
                  <a:lnTo>
                    <a:pt x="2343563" y="3111500"/>
                  </a:lnTo>
                  <a:lnTo>
                    <a:pt x="2385871" y="3098800"/>
                  </a:lnTo>
                  <a:lnTo>
                    <a:pt x="2468714" y="3048000"/>
                  </a:lnTo>
                  <a:lnTo>
                    <a:pt x="2509209" y="3022600"/>
                  </a:lnTo>
                  <a:lnTo>
                    <a:pt x="2549062" y="2997200"/>
                  </a:lnTo>
                  <a:lnTo>
                    <a:pt x="2588251" y="2959100"/>
                  </a:lnTo>
                  <a:lnTo>
                    <a:pt x="2626758" y="2933700"/>
                  </a:lnTo>
                  <a:lnTo>
                    <a:pt x="2664563" y="2895600"/>
                  </a:lnTo>
                  <a:lnTo>
                    <a:pt x="2701645" y="2870200"/>
                  </a:lnTo>
                  <a:lnTo>
                    <a:pt x="2737986" y="2832100"/>
                  </a:lnTo>
                  <a:lnTo>
                    <a:pt x="2773566" y="2794000"/>
                  </a:lnTo>
                  <a:lnTo>
                    <a:pt x="2808364" y="2755900"/>
                  </a:lnTo>
                  <a:lnTo>
                    <a:pt x="2842363" y="2717800"/>
                  </a:lnTo>
                  <a:lnTo>
                    <a:pt x="2875541" y="2679700"/>
                  </a:lnTo>
                  <a:lnTo>
                    <a:pt x="2907879" y="2641600"/>
                  </a:lnTo>
                  <a:lnTo>
                    <a:pt x="2939358" y="2603500"/>
                  </a:lnTo>
                  <a:lnTo>
                    <a:pt x="2969958" y="2552700"/>
                  </a:lnTo>
                  <a:lnTo>
                    <a:pt x="2999659" y="2514600"/>
                  </a:lnTo>
                  <a:lnTo>
                    <a:pt x="3028441" y="2463800"/>
                  </a:lnTo>
                  <a:lnTo>
                    <a:pt x="3072384" y="2387600"/>
                  </a:lnTo>
                  <a:lnTo>
                    <a:pt x="307238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18376" y="986028"/>
              <a:ext cx="2052827" cy="848868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4256532" y="2536444"/>
              <a:ext cx="2339340" cy="3111500"/>
            </a:xfrm>
            <a:custGeom>
              <a:avLst/>
              <a:gdLst/>
              <a:ahLst/>
              <a:cxnLst/>
              <a:rect l="l" t="t" r="r" b="b"/>
              <a:pathLst>
                <a:path w="2339340" h="3111500">
                  <a:moveTo>
                    <a:pt x="1331711" y="3098799"/>
                  </a:moveTo>
                  <a:lnTo>
                    <a:pt x="1007628" y="3098799"/>
                  </a:lnTo>
                  <a:lnTo>
                    <a:pt x="1047559" y="3111499"/>
                  </a:lnTo>
                  <a:lnTo>
                    <a:pt x="1291780" y="3111499"/>
                  </a:lnTo>
                  <a:lnTo>
                    <a:pt x="1331711" y="3098799"/>
                  </a:lnTo>
                  <a:close/>
                </a:path>
                <a:path w="2339340" h="3111500">
                  <a:moveTo>
                    <a:pt x="1410272" y="25400"/>
                  </a:moveTo>
                  <a:lnTo>
                    <a:pt x="929067" y="25400"/>
                  </a:lnTo>
                  <a:lnTo>
                    <a:pt x="852392" y="50800"/>
                  </a:lnTo>
                  <a:lnTo>
                    <a:pt x="814820" y="76200"/>
                  </a:lnTo>
                  <a:lnTo>
                    <a:pt x="741322" y="101600"/>
                  </a:lnTo>
                  <a:lnTo>
                    <a:pt x="705443" y="127000"/>
                  </a:lnTo>
                  <a:lnTo>
                    <a:pt x="670175" y="152400"/>
                  </a:lnTo>
                  <a:lnTo>
                    <a:pt x="635541" y="165100"/>
                  </a:lnTo>
                  <a:lnTo>
                    <a:pt x="601564" y="190500"/>
                  </a:lnTo>
                  <a:lnTo>
                    <a:pt x="568267" y="215900"/>
                  </a:lnTo>
                  <a:lnTo>
                    <a:pt x="535674" y="241300"/>
                  </a:lnTo>
                  <a:lnTo>
                    <a:pt x="503807" y="279400"/>
                  </a:lnTo>
                  <a:lnTo>
                    <a:pt x="472690" y="304800"/>
                  </a:lnTo>
                  <a:lnTo>
                    <a:pt x="442347" y="330200"/>
                  </a:lnTo>
                  <a:lnTo>
                    <a:pt x="412799" y="368300"/>
                  </a:lnTo>
                  <a:lnTo>
                    <a:pt x="384071" y="406400"/>
                  </a:lnTo>
                  <a:lnTo>
                    <a:pt x="356186" y="431800"/>
                  </a:lnTo>
                  <a:lnTo>
                    <a:pt x="329166" y="469900"/>
                  </a:lnTo>
                  <a:lnTo>
                    <a:pt x="303035" y="508000"/>
                  </a:lnTo>
                  <a:lnTo>
                    <a:pt x="277817" y="546100"/>
                  </a:lnTo>
                  <a:lnTo>
                    <a:pt x="253534" y="584200"/>
                  </a:lnTo>
                  <a:lnTo>
                    <a:pt x="230209" y="622300"/>
                  </a:lnTo>
                  <a:lnTo>
                    <a:pt x="207866" y="673100"/>
                  </a:lnTo>
                  <a:lnTo>
                    <a:pt x="186528" y="711200"/>
                  </a:lnTo>
                  <a:lnTo>
                    <a:pt x="166218" y="762000"/>
                  </a:lnTo>
                  <a:lnTo>
                    <a:pt x="146960" y="800100"/>
                  </a:lnTo>
                  <a:lnTo>
                    <a:pt x="128776" y="850900"/>
                  </a:lnTo>
                  <a:lnTo>
                    <a:pt x="111689" y="889000"/>
                  </a:lnTo>
                  <a:lnTo>
                    <a:pt x="95723" y="939800"/>
                  </a:lnTo>
                  <a:lnTo>
                    <a:pt x="80902" y="990600"/>
                  </a:lnTo>
                  <a:lnTo>
                    <a:pt x="67247" y="1041400"/>
                  </a:lnTo>
                  <a:lnTo>
                    <a:pt x="54783" y="1079499"/>
                  </a:lnTo>
                  <a:lnTo>
                    <a:pt x="43533" y="1130299"/>
                  </a:lnTo>
                  <a:lnTo>
                    <a:pt x="33519" y="1181099"/>
                  </a:lnTo>
                  <a:lnTo>
                    <a:pt x="24765" y="1231899"/>
                  </a:lnTo>
                  <a:lnTo>
                    <a:pt x="17294" y="1295399"/>
                  </a:lnTo>
                  <a:lnTo>
                    <a:pt x="11130" y="1346199"/>
                  </a:lnTo>
                  <a:lnTo>
                    <a:pt x="6295" y="1396999"/>
                  </a:lnTo>
                  <a:lnTo>
                    <a:pt x="2813" y="1447799"/>
                  </a:lnTo>
                  <a:lnTo>
                    <a:pt x="707" y="1498599"/>
                  </a:lnTo>
                  <a:lnTo>
                    <a:pt x="0" y="1562099"/>
                  </a:lnTo>
                  <a:lnTo>
                    <a:pt x="707" y="1612899"/>
                  </a:lnTo>
                  <a:lnTo>
                    <a:pt x="2813" y="1663699"/>
                  </a:lnTo>
                  <a:lnTo>
                    <a:pt x="6295" y="1727199"/>
                  </a:lnTo>
                  <a:lnTo>
                    <a:pt x="11130" y="1777999"/>
                  </a:lnTo>
                  <a:lnTo>
                    <a:pt x="17294" y="1828799"/>
                  </a:lnTo>
                  <a:lnTo>
                    <a:pt x="24765" y="1879599"/>
                  </a:lnTo>
                  <a:lnTo>
                    <a:pt x="33519" y="1930399"/>
                  </a:lnTo>
                  <a:lnTo>
                    <a:pt x="43533" y="1981199"/>
                  </a:lnTo>
                  <a:lnTo>
                    <a:pt x="54783" y="2031999"/>
                  </a:lnTo>
                  <a:lnTo>
                    <a:pt x="67247" y="2082799"/>
                  </a:lnTo>
                  <a:lnTo>
                    <a:pt x="80902" y="2133599"/>
                  </a:lnTo>
                  <a:lnTo>
                    <a:pt x="95723" y="2171699"/>
                  </a:lnTo>
                  <a:lnTo>
                    <a:pt x="111689" y="2222499"/>
                  </a:lnTo>
                  <a:lnTo>
                    <a:pt x="128776" y="2273299"/>
                  </a:lnTo>
                  <a:lnTo>
                    <a:pt x="146960" y="2311399"/>
                  </a:lnTo>
                  <a:lnTo>
                    <a:pt x="166218" y="2362199"/>
                  </a:lnTo>
                  <a:lnTo>
                    <a:pt x="186528" y="2400299"/>
                  </a:lnTo>
                  <a:lnTo>
                    <a:pt x="207866" y="2451099"/>
                  </a:lnTo>
                  <a:lnTo>
                    <a:pt x="230209" y="2489199"/>
                  </a:lnTo>
                  <a:lnTo>
                    <a:pt x="253534" y="2527299"/>
                  </a:lnTo>
                  <a:lnTo>
                    <a:pt x="277817" y="2565399"/>
                  </a:lnTo>
                  <a:lnTo>
                    <a:pt x="303035" y="2603499"/>
                  </a:lnTo>
                  <a:lnTo>
                    <a:pt x="329166" y="2641599"/>
                  </a:lnTo>
                  <a:lnTo>
                    <a:pt x="356186" y="2679699"/>
                  </a:lnTo>
                  <a:lnTo>
                    <a:pt x="384071" y="2717799"/>
                  </a:lnTo>
                  <a:lnTo>
                    <a:pt x="412799" y="2743199"/>
                  </a:lnTo>
                  <a:lnTo>
                    <a:pt x="442347" y="2781299"/>
                  </a:lnTo>
                  <a:lnTo>
                    <a:pt x="472690" y="2806699"/>
                  </a:lnTo>
                  <a:lnTo>
                    <a:pt x="503807" y="2844799"/>
                  </a:lnTo>
                  <a:lnTo>
                    <a:pt x="535674" y="2870199"/>
                  </a:lnTo>
                  <a:lnTo>
                    <a:pt x="568267" y="2895599"/>
                  </a:lnTo>
                  <a:lnTo>
                    <a:pt x="601564" y="2920999"/>
                  </a:lnTo>
                  <a:lnTo>
                    <a:pt x="635541" y="2946399"/>
                  </a:lnTo>
                  <a:lnTo>
                    <a:pt x="670175" y="2971799"/>
                  </a:lnTo>
                  <a:lnTo>
                    <a:pt x="705443" y="2984499"/>
                  </a:lnTo>
                  <a:lnTo>
                    <a:pt x="741322" y="3009899"/>
                  </a:lnTo>
                  <a:lnTo>
                    <a:pt x="777789" y="3022599"/>
                  </a:lnTo>
                  <a:lnTo>
                    <a:pt x="814820" y="3047999"/>
                  </a:lnTo>
                  <a:lnTo>
                    <a:pt x="968123" y="3098799"/>
                  </a:lnTo>
                  <a:lnTo>
                    <a:pt x="1371216" y="3098799"/>
                  </a:lnTo>
                  <a:lnTo>
                    <a:pt x="1524519" y="3047999"/>
                  </a:lnTo>
                  <a:lnTo>
                    <a:pt x="1561550" y="3022599"/>
                  </a:lnTo>
                  <a:lnTo>
                    <a:pt x="1598017" y="3009899"/>
                  </a:lnTo>
                  <a:lnTo>
                    <a:pt x="1633896" y="2984499"/>
                  </a:lnTo>
                  <a:lnTo>
                    <a:pt x="1128734" y="2984499"/>
                  </a:lnTo>
                  <a:lnTo>
                    <a:pt x="1088187" y="2971799"/>
                  </a:lnTo>
                  <a:lnTo>
                    <a:pt x="1048058" y="2971799"/>
                  </a:lnTo>
                  <a:lnTo>
                    <a:pt x="1008373" y="2959099"/>
                  </a:lnTo>
                  <a:lnTo>
                    <a:pt x="969161" y="2959099"/>
                  </a:lnTo>
                  <a:lnTo>
                    <a:pt x="854636" y="2920999"/>
                  </a:lnTo>
                  <a:lnTo>
                    <a:pt x="817591" y="2908299"/>
                  </a:lnTo>
                  <a:lnTo>
                    <a:pt x="781155" y="2882899"/>
                  </a:lnTo>
                  <a:lnTo>
                    <a:pt x="745359" y="2870199"/>
                  </a:lnTo>
                  <a:lnTo>
                    <a:pt x="710228" y="2844799"/>
                  </a:lnTo>
                  <a:lnTo>
                    <a:pt x="675791" y="2819399"/>
                  </a:lnTo>
                  <a:lnTo>
                    <a:pt x="642075" y="2793999"/>
                  </a:lnTo>
                  <a:lnTo>
                    <a:pt x="609108" y="2768599"/>
                  </a:lnTo>
                  <a:lnTo>
                    <a:pt x="576918" y="2743199"/>
                  </a:lnTo>
                  <a:lnTo>
                    <a:pt x="545532" y="2717799"/>
                  </a:lnTo>
                  <a:lnTo>
                    <a:pt x="514977" y="2679699"/>
                  </a:lnTo>
                  <a:lnTo>
                    <a:pt x="485283" y="2654299"/>
                  </a:lnTo>
                  <a:lnTo>
                    <a:pt x="456475" y="2616199"/>
                  </a:lnTo>
                  <a:lnTo>
                    <a:pt x="428582" y="2578099"/>
                  </a:lnTo>
                  <a:lnTo>
                    <a:pt x="401632" y="2552699"/>
                  </a:lnTo>
                  <a:lnTo>
                    <a:pt x="375652" y="2514599"/>
                  </a:lnTo>
                  <a:lnTo>
                    <a:pt x="350670" y="2476499"/>
                  </a:lnTo>
                  <a:lnTo>
                    <a:pt x="326713" y="2425699"/>
                  </a:lnTo>
                  <a:lnTo>
                    <a:pt x="303810" y="2387599"/>
                  </a:lnTo>
                  <a:lnTo>
                    <a:pt x="281987" y="2349499"/>
                  </a:lnTo>
                  <a:lnTo>
                    <a:pt x="261272" y="2311399"/>
                  </a:lnTo>
                  <a:lnTo>
                    <a:pt x="241693" y="2260599"/>
                  </a:lnTo>
                  <a:lnTo>
                    <a:pt x="223279" y="2222499"/>
                  </a:lnTo>
                  <a:lnTo>
                    <a:pt x="206055" y="2171699"/>
                  </a:lnTo>
                  <a:lnTo>
                    <a:pt x="190050" y="2120899"/>
                  </a:lnTo>
                  <a:lnTo>
                    <a:pt x="175293" y="2070099"/>
                  </a:lnTo>
                  <a:lnTo>
                    <a:pt x="161809" y="2031999"/>
                  </a:lnTo>
                  <a:lnTo>
                    <a:pt x="149627" y="1981199"/>
                  </a:lnTo>
                  <a:lnTo>
                    <a:pt x="138775" y="1930399"/>
                  </a:lnTo>
                  <a:lnTo>
                    <a:pt x="129280" y="1879599"/>
                  </a:lnTo>
                  <a:lnTo>
                    <a:pt x="121170" y="1828799"/>
                  </a:lnTo>
                  <a:lnTo>
                    <a:pt x="114473" y="1777999"/>
                  </a:lnTo>
                  <a:lnTo>
                    <a:pt x="109216" y="1714499"/>
                  </a:lnTo>
                  <a:lnTo>
                    <a:pt x="105426" y="1663699"/>
                  </a:lnTo>
                  <a:lnTo>
                    <a:pt x="103132" y="1612899"/>
                  </a:lnTo>
                  <a:lnTo>
                    <a:pt x="102362" y="1562099"/>
                  </a:lnTo>
                  <a:lnTo>
                    <a:pt x="103132" y="1498599"/>
                  </a:lnTo>
                  <a:lnTo>
                    <a:pt x="105426" y="1447799"/>
                  </a:lnTo>
                  <a:lnTo>
                    <a:pt x="109216" y="1396999"/>
                  </a:lnTo>
                  <a:lnTo>
                    <a:pt x="114473" y="1346199"/>
                  </a:lnTo>
                  <a:lnTo>
                    <a:pt x="121170" y="1295399"/>
                  </a:lnTo>
                  <a:lnTo>
                    <a:pt x="129280" y="1244599"/>
                  </a:lnTo>
                  <a:lnTo>
                    <a:pt x="138775" y="1193799"/>
                  </a:lnTo>
                  <a:lnTo>
                    <a:pt x="149627" y="1142999"/>
                  </a:lnTo>
                  <a:lnTo>
                    <a:pt x="161809" y="1092199"/>
                  </a:lnTo>
                  <a:lnTo>
                    <a:pt x="175293" y="1041400"/>
                  </a:lnTo>
                  <a:lnTo>
                    <a:pt x="190050" y="990600"/>
                  </a:lnTo>
                  <a:lnTo>
                    <a:pt x="206055" y="939800"/>
                  </a:lnTo>
                  <a:lnTo>
                    <a:pt x="223279" y="901700"/>
                  </a:lnTo>
                  <a:lnTo>
                    <a:pt x="241693" y="850900"/>
                  </a:lnTo>
                  <a:lnTo>
                    <a:pt x="261272" y="812800"/>
                  </a:lnTo>
                  <a:lnTo>
                    <a:pt x="281987" y="762000"/>
                  </a:lnTo>
                  <a:lnTo>
                    <a:pt x="303810" y="723900"/>
                  </a:lnTo>
                  <a:lnTo>
                    <a:pt x="326713" y="685800"/>
                  </a:lnTo>
                  <a:lnTo>
                    <a:pt x="350670" y="647700"/>
                  </a:lnTo>
                  <a:lnTo>
                    <a:pt x="375652" y="609600"/>
                  </a:lnTo>
                  <a:lnTo>
                    <a:pt x="401632" y="571500"/>
                  </a:lnTo>
                  <a:lnTo>
                    <a:pt x="428582" y="533400"/>
                  </a:lnTo>
                  <a:lnTo>
                    <a:pt x="456475" y="495300"/>
                  </a:lnTo>
                  <a:lnTo>
                    <a:pt x="485283" y="469900"/>
                  </a:lnTo>
                  <a:lnTo>
                    <a:pt x="514977" y="431800"/>
                  </a:lnTo>
                  <a:lnTo>
                    <a:pt x="545532" y="406400"/>
                  </a:lnTo>
                  <a:lnTo>
                    <a:pt x="576918" y="368300"/>
                  </a:lnTo>
                  <a:lnTo>
                    <a:pt x="609108" y="342900"/>
                  </a:lnTo>
                  <a:lnTo>
                    <a:pt x="642075" y="317500"/>
                  </a:lnTo>
                  <a:lnTo>
                    <a:pt x="675791" y="292100"/>
                  </a:lnTo>
                  <a:lnTo>
                    <a:pt x="710228" y="266700"/>
                  </a:lnTo>
                  <a:lnTo>
                    <a:pt x="745359" y="254000"/>
                  </a:lnTo>
                  <a:lnTo>
                    <a:pt x="781155" y="228600"/>
                  </a:lnTo>
                  <a:lnTo>
                    <a:pt x="854636" y="203200"/>
                  </a:lnTo>
                  <a:lnTo>
                    <a:pt x="892265" y="177800"/>
                  </a:lnTo>
                  <a:lnTo>
                    <a:pt x="930449" y="165100"/>
                  </a:lnTo>
                  <a:lnTo>
                    <a:pt x="969161" y="165100"/>
                  </a:lnTo>
                  <a:lnTo>
                    <a:pt x="1048058" y="139700"/>
                  </a:lnTo>
                  <a:lnTo>
                    <a:pt x="1651530" y="139700"/>
                  </a:lnTo>
                  <a:lnTo>
                    <a:pt x="1633896" y="127000"/>
                  </a:lnTo>
                  <a:lnTo>
                    <a:pt x="1598017" y="101600"/>
                  </a:lnTo>
                  <a:lnTo>
                    <a:pt x="1524519" y="76200"/>
                  </a:lnTo>
                  <a:lnTo>
                    <a:pt x="1486947" y="50800"/>
                  </a:lnTo>
                  <a:lnTo>
                    <a:pt x="1410272" y="25400"/>
                  </a:lnTo>
                  <a:close/>
                </a:path>
                <a:path w="2339340" h="3111500">
                  <a:moveTo>
                    <a:pt x="1651530" y="139700"/>
                  </a:moveTo>
                  <a:lnTo>
                    <a:pt x="1291281" y="139700"/>
                  </a:lnTo>
                  <a:lnTo>
                    <a:pt x="1370178" y="165100"/>
                  </a:lnTo>
                  <a:lnTo>
                    <a:pt x="1408890" y="165100"/>
                  </a:lnTo>
                  <a:lnTo>
                    <a:pt x="1447074" y="177800"/>
                  </a:lnTo>
                  <a:lnTo>
                    <a:pt x="1484703" y="203200"/>
                  </a:lnTo>
                  <a:lnTo>
                    <a:pt x="1558184" y="228600"/>
                  </a:lnTo>
                  <a:lnTo>
                    <a:pt x="1593980" y="254000"/>
                  </a:lnTo>
                  <a:lnTo>
                    <a:pt x="1663548" y="292100"/>
                  </a:lnTo>
                  <a:lnTo>
                    <a:pt x="1697264" y="317500"/>
                  </a:lnTo>
                  <a:lnTo>
                    <a:pt x="1730231" y="342900"/>
                  </a:lnTo>
                  <a:lnTo>
                    <a:pt x="1762421" y="368300"/>
                  </a:lnTo>
                  <a:lnTo>
                    <a:pt x="1793807" y="406400"/>
                  </a:lnTo>
                  <a:lnTo>
                    <a:pt x="1824362" y="431800"/>
                  </a:lnTo>
                  <a:lnTo>
                    <a:pt x="1854056" y="469900"/>
                  </a:lnTo>
                  <a:lnTo>
                    <a:pt x="1882864" y="495300"/>
                  </a:lnTo>
                  <a:lnTo>
                    <a:pt x="1910757" y="533400"/>
                  </a:lnTo>
                  <a:lnTo>
                    <a:pt x="1937707" y="571500"/>
                  </a:lnTo>
                  <a:lnTo>
                    <a:pt x="1963687" y="609600"/>
                  </a:lnTo>
                  <a:lnTo>
                    <a:pt x="1988669" y="647700"/>
                  </a:lnTo>
                  <a:lnTo>
                    <a:pt x="2012626" y="685800"/>
                  </a:lnTo>
                  <a:lnTo>
                    <a:pt x="2035529" y="723900"/>
                  </a:lnTo>
                  <a:lnTo>
                    <a:pt x="2057352" y="762000"/>
                  </a:lnTo>
                  <a:lnTo>
                    <a:pt x="2078067" y="812800"/>
                  </a:lnTo>
                  <a:lnTo>
                    <a:pt x="2097646" y="850900"/>
                  </a:lnTo>
                  <a:lnTo>
                    <a:pt x="2116060" y="901700"/>
                  </a:lnTo>
                  <a:lnTo>
                    <a:pt x="2133284" y="939800"/>
                  </a:lnTo>
                  <a:lnTo>
                    <a:pt x="2149289" y="990600"/>
                  </a:lnTo>
                  <a:lnTo>
                    <a:pt x="2164046" y="1041400"/>
                  </a:lnTo>
                  <a:lnTo>
                    <a:pt x="2177530" y="1092199"/>
                  </a:lnTo>
                  <a:lnTo>
                    <a:pt x="2189712" y="1142999"/>
                  </a:lnTo>
                  <a:lnTo>
                    <a:pt x="2200564" y="1193799"/>
                  </a:lnTo>
                  <a:lnTo>
                    <a:pt x="2210059" y="1244599"/>
                  </a:lnTo>
                  <a:lnTo>
                    <a:pt x="2218169" y="1295399"/>
                  </a:lnTo>
                  <a:lnTo>
                    <a:pt x="2224866" y="1346199"/>
                  </a:lnTo>
                  <a:lnTo>
                    <a:pt x="2230123" y="1396999"/>
                  </a:lnTo>
                  <a:lnTo>
                    <a:pt x="2233913" y="1447799"/>
                  </a:lnTo>
                  <a:lnTo>
                    <a:pt x="2236207" y="1498599"/>
                  </a:lnTo>
                  <a:lnTo>
                    <a:pt x="2236978" y="1562099"/>
                  </a:lnTo>
                  <a:lnTo>
                    <a:pt x="2236207" y="1612899"/>
                  </a:lnTo>
                  <a:lnTo>
                    <a:pt x="2233913" y="1663699"/>
                  </a:lnTo>
                  <a:lnTo>
                    <a:pt x="2230123" y="1714499"/>
                  </a:lnTo>
                  <a:lnTo>
                    <a:pt x="2224866" y="1777999"/>
                  </a:lnTo>
                  <a:lnTo>
                    <a:pt x="2218169" y="1828799"/>
                  </a:lnTo>
                  <a:lnTo>
                    <a:pt x="2210059" y="1879599"/>
                  </a:lnTo>
                  <a:lnTo>
                    <a:pt x="2200564" y="1930399"/>
                  </a:lnTo>
                  <a:lnTo>
                    <a:pt x="2189712" y="1981199"/>
                  </a:lnTo>
                  <a:lnTo>
                    <a:pt x="2177530" y="2031999"/>
                  </a:lnTo>
                  <a:lnTo>
                    <a:pt x="2164046" y="2070099"/>
                  </a:lnTo>
                  <a:lnTo>
                    <a:pt x="2149289" y="2120899"/>
                  </a:lnTo>
                  <a:lnTo>
                    <a:pt x="2133284" y="2171699"/>
                  </a:lnTo>
                  <a:lnTo>
                    <a:pt x="2116060" y="2222499"/>
                  </a:lnTo>
                  <a:lnTo>
                    <a:pt x="2097646" y="2260599"/>
                  </a:lnTo>
                  <a:lnTo>
                    <a:pt x="2078067" y="2311399"/>
                  </a:lnTo>
                  <a:lnTo>
                    <a:pt x="2057352" y="2349499"/>
                  </a:lnTo>
                  <a:lnTo>
                    <a:pt x="2035529" y="2387599"/>
                  </a:lnTo>
                  <a:lnTo>
                    <a:pt x="2012626" y="2425699"/>
                  </a:lnTo>
                  <a:lnTo>
                    <a:pt x="1988669" y="2476499"/>
                  </a:lnTo>
                  <a:lnTo>
                    <a:pt x="1963687" y="2514599"/>
                  </a:lnTo>
                  <a:lnTo>
                    <a:pt x="1937707" y="2552699"/>
                  </a:lnTo>
                  <a:lnTo>
                    <a:pt x="1910757" y="2578099"/>
                  </a:lnTo>
                  <a:lnTo>
                    <a:pt x="1882864" y="2616199"/>
                  </a:lnTo>
                  <a:lnTo>
                    <a:pt x="1854056" y="2654299"/>
                  </a:lnTo>
                  <a:lnTo>
                    <a:pt x="1824362" y="2679699"/>
                  </a:lnTo>
                  <a:lnTo>
                    <a:pt x="1793807" y="2717799"/>
                  </a:lnTo>
                  <a:lnTo>
                    <a:pt x="1762421" y="2743199"/>
                  </a:lnTo>
                  <a:lnTo>
                    <a:pt x="1730231" y="2768599"/>
                  </a:lnTo>
                  <a:lnTo>
                    <a:pt x="1697264" y="2793999"/>
                  </a:lnTo>
                  <a:lnTo>
                    <a:pt x="1663548" y="2819399"/>
                  </a:lnTo>
                  <a:lnTo>
                    <a:pt x="1629111" y="2844799"/>
                  </a:lnTo>
                  <a:lnTo>
                    <a:pt x="1593980" y="2870199"/>
                  </a:lnTo>
                  <a:lnTo>
                    <a:pt x="1558184" y="2882899"/>
                  </a:lnTo>
                  <a:lnTo>
                    <a:pt x="1521748" y="2908299"/>
                  </a:lnTo>
                  <a:lnTo>
                    <a:pt x="1484703" y="2920999"/>
                  </a:lnTo>
                  <a:lnTo>
                    <a:pt x="1370178" y="2959099"/>
                  </a:lnTo>
                  <a:lnTo>
                    <a:pt x="1330966" y="2959099"/>
                  </a:lnTo>
                  <a:lnTo>
                    <a:pt x="1291281" y="2971799"/>
                  </a:lnTo>
                  <a:lnTo>
                    <a:pt x="1251152" y="2971799"/>
                  </a:lnTo>
                  <a:lnTo>
                    <a:pt x="1210605" y="2984499"/>
                  </a:lnTo>
                  <a:lnTo>
                    <a:pt x="1633896" y="2984499"/>
                  </a:lnTo>
                  <a:lnTo>
                    <a:pt x="1703798" y="2946399"/>
                  </a:lnTo>
                  <a:lnTo>
                    <a:pt x="1737775" y="2920999"/>
                  </a:lnTo>
                  <a:lnTo>
                    <a:pt x="1771072" y="2895599"/>
                  </a:lnTo>
                  <a:lnTo>
                    <a:pt x="1803665" y="2870199"/>
                  </a:lnTo>
                  <a:lnTo>
                    <a:pt x="1835532" y="2844799"/>
                  </a:lnTo>
                  <a:lnTo>
                    <a:pt x="1866649" y="2806699"/>
                  </a:lnTo>
                  <a:lnTo>
                    <a:pt x="1896992" y="2781299"/>
                  </a:lnTo>
                  <a:lnTo>
                    <a:pt x="1926540" y="2743199"/>
                  </a:lnTo>
                  <a:lnTo>
                    <a:pt x="1955268" y="2717799"/>
                  </a:lnTo>
                  <a:lnTo>
                    <a:pt x="1983153" y="2679699"/>
                  </a:lnTo>
                  <a:lnTo>
                    <a:pt x="2010173" y="2641599"/>
                  </a:lnTo>
                  <a:lnTo>
                    <a:pt x="2036304" y="2603499"/>
                  </a:lnTo>
                  <a:lnTo>
                    <a:pt x="2061522" y="2565399"/>
                  </a:lnTo>
                  <a:lnTo>
                    <a:pt x="2085805" y="2527299"/>
                  </a:lnTo>
                  <a:lnTo>
                    <a:pt x="2109130" y="2489199"/>
                  </a:lnTo>
                  <a:lnTo>
                    <a:pt x="2131473" y="2451099"/>
                  </a:lnTo>
                  <a:lnTo>
                    <a:pt x="2152811" y="2400299"/>
                  </a:lnTo>
                  <a:lnTo>
                    <a:pt x="2173121" y="2362199"/>
                  </a:lnTo>
                  <a:lnTo>
                    <a:pt x="2192379" y="2311399"/>
                  </a:lnTo>
                  <a:lnTo>
                    <a:pt x="2210563" y="2273299"/>
                  </a:lnTo>
                  <a:lnTo>
                    <a:pt x="2227650" y="2222499"/>
                  </a:lnTo>
                  <a:lnTo>
                    <a:pt x="2243616" y="2171699"/>
                  </a:lnTo>
                  <a:lnTo>
                    <a:pt x="2258437" y="2133599"/>
                  </a:lnTo>
                  <a:lnTo>
                    <a:pt x="2272092" y="2082799"/>
                  </a:lnTo>
                  <a:lnTo>
                    <a:pt x="2284556" y="2031999"/>
                  </a:lnTo>
                  <a:lnTo>
                    <a:pt x="2295806" y="1981199"/>
                  </a:lnTo>
                  <a:lnTo>
                    <a:pt x="2305820" y="1930399"/>
                  </a:lnTo>
                  <a:lnTo>
                    <a:pt x="2314574" y="1879599"/>
                  </a:lnTo>
                  <a:lnTo>
                    <a:pt x="2322045" y="1828799"/>
                  </a:lnTo>
                  <a:lnTo>
                    <a:pt x="2328209" y="1777999"/>
                  </a:lnTo>
                  <a:lnTo>
                    <a:pt x="2333044" y="1727199"/>
                  </a:lnTo>
                  <a:lnTo>
                    <a:pt x="2336526" y="1663699"/>
                  </a:lnTo>
                  <a:lnTo>
                    <a:pt x="2338632" y="1612899"/>
                  </a:lnTo>
                  <a:lnTo>
                    <a:pt x="2339340" y="1562099"/>
                  </a:lnTo>
                  <a:lnTo>
                    <a:pt x="2338632" y="1498599"/>
                  </a:lnTo>
                  <a:lnTo>
                    <a:pt x="2336526" y="1447799"/>
                  </a:lnTo>
                  <a:lnTo>
                    <a:pt x="2333044" y="1396999"/>
                  </a:lnTo>
                  <a:lnTo>
                    <a:pt x="2328209" y="1346199"/>
                  </a:lnTo>
                  <a:lnTo>
                    <a:pt x="2322045" y="1295399"/>
                  </a:lnTo>
                  <a:lnTo>
                    <a:pt x="2314574" y="1231899"/>
                  </a:lnTo>
                  <a:lnTo>
                    <a:pt x="2305820" y="1181099"/>
                  </a:lnTo>
                  <a:lnTo>
                    <a:pt x="2295806" y="1130299"/>
                  </a:lnTo>
                  <a:lnTo>
                    <a:pt x="2284556" y="1079499"/>
                  </a:lnTo>
                  <a:lnTo>
                    <a:pt x="2272092" y="1041400"/>
                  </a:lnTo>
                  <a:lnTo>
                    <a:pt x="2258437" y="990600"/>
                  </a:lnTo>
                  <a:lnTo>
                    <a:pt x="2243616" y="939800"/>
                  </a:lnTo>
                  <a:lnTo>
                    <a:pt x="2227650" y="889000"/>
                  </a:lnTo>
                  <a:lnTo>
                    <a:pt x="2210563" y="850900"/>
                  </a:lnTo>
                  <a:lnTo>
                    <a:pt x="2192379" y="800100"/>
                  </a:lnTo>
                  <a:lnTo>
                    <a:pt x="2173121" y="762000"/>
                  </a:lnTo>
                  <a:lnTo>
                    <a:pt x="2152811" y="711200"/>
                  </a:lnTo>
                  <a:lnTo>
                    <a:pt x="2131473" y="673100"/>
                  </a:lnTo>
                  <a:lnTo>
                    <a:pt x="2109130" y="622300"/>
                  </a:lnTo>
                  <a:lnTo>
                    <a:pt x="2085805" y="584200"/>
                  </a:lnTo>
                  <a:lnTo>
                    <a:pt x="2061522" y="546100"/>
                  </a:lnTo>
                  <a:lnTo>
                    <a:pt x="2036304" y="508000"/>
                  </a:lnTo>
                  <a:lnTo>
                    <a:pt x="2010173" y="469900"/>
                  </a:lnTo>
                  <a:lnTo>
                    <a:pt x="1983153" y="431800"/>
                  </a:lnTo>
                  <a:lnTo>
                    <a:pt x="1955268" y="406400"/>
                  </a:lnTo>
                  <a:lnTo>
                    <a:pt x="1926540" y="368300"/>
                  </a:lnTo>
                  <a:lnTo>
                    <a:pt x="1896992" y="330200"/>
                  </a:lnTo>
                  <a:lnTo>
                    <a:pt x="1866649" y="304800"/>
                  </a:lnTo>
                  <a:lnTo>
                    <a:pt x="1835532" y="279400"/>
                  </a:lnTo>
                  <a:lnTo>
                    <a:pt x="1803665" y="241300"/>
                  </a:lnTo>
                  <a:lnTo>
                    <a:pt x="1771072" y="215900"/>
                  </a:lnTo>
                  <a:lnTo>
                    <a:pt x="1737775" y="190500"/>
                  </a:lnTo>
                  <a:lnTo>
                    <a:pt x="1703798" y="165100"/>
                  </a:lnTo>
                  <a:lnTo>
                    <a:pt x="1669164" y="152400"/>
                  </a:lnTo>
                  <a:lnTo>
                    <a:pt x="1651530" y="139700"/>
                  </a:lnTo>
                  <a:close/>
                </a:path>
                <a:path w="2339340" h="3111500">
                  <a:moveTo>
                    <a:pt x="1250790" y="2933699"/>
                  </a:moveTo>
                  <a:lnTo>
                    <a:pt x="1088549" y="2933699"/>
                  </a:lnTo>
                  <a:lnTo>
                    <a:pt x="1128910" y="2946399"/>
                  </a:lnTo>
                  <a:lnTo>
                    <a:pt x="1210429" y="2946399"/>
                  </a:lnTo>
                  <a:lnTo>
                    <a:pt x="1250790" y="2933699"/>
                  </a:lnTo>
                  <a:close/>
                </a:path>
                <a:path w="2339340" h="3111500">
                  <a:moveTo>
                    <a:pt x="1330204" y="2920999"/>
                  </a:moveTo>
                  <a:lnTo>
                    <a:pt x="1009135" y="2920999"/>
                  </a:lnTo>
                  <a:lnTo>
                    <a:pt x="1048614" y="2933699"/>
                  </a:lnTo>
                  <a:lnTo>
                    <a:pt x="1290725" y="2933699"/>
                  </a:lnTo>
                  <a:lnTo>
                    <a:pt x="1330204" y="2920999"/>
                  </a:lnTo>
                  <a:close/>
                </a:path>
                <a:path w="2339340" h="3111500">
                  <a:moveTo>
                    <a:pt x="1290725" y="177800"/>
                  </a:moveTo>
                  <a:lnTo>
                    <a:pt x="1048614" y="177800"/>
                  </a:lnTo>
                  <a:lnTo>
                    <a:pt x="893718" y="228600"/>
                  </a:lnTo>
                  <a:lnTo>
                    <a:pt x="783440" y="266700"/>
                  </a:lnTo>
                  <a:lnTo>
                    <a:pt x="747958" y="292100"/>
                  </a:lnTo>
                  <a:lnTo>
                    <a:pt x="713161" y="317500"/>
                  </a:lnTo>
                  <a:lnTo>
                    <a:pt x="679080" y="342900"/>
                  </a:lnTo>
                  <a:lnTo>
                    <a:pt x="645743" y="368300"/>
                  </a:lnTo>
                  <a:lnTo>
                    <a:pt x="613179" y="393700"/>
                  </a:lnTo>
                  <a:lnTo>
                    <a:pt x="581416" y="419100"/>
                  </a:lnTo>
                  <a:lnTo>
                    <a:pt x="550484" y="444500"/>
                  </a:lnTo>
                  <a:lnTo>
                    <a:pt x="520412" y="482600"/>
                  </a:lnTo>
                  <a:lnTo>
                    <a:pt x="491228" y="508000"/>
                  </a:lnTo>
                  <a:lnTo>
                    <a:pt x="462962" y="546100"/>
                  </a:lnTo>
                  <a:lnTo>
                    <a:pt x="435641" y="584200"/>
                  </a:lnTo>
                  <a:lnTo>
                    <a:pt x="409296" y="609600"/>
                  </a:lnTo>
                  <a:lnTo>
                    <a:pt x="383954" y="647700"/>
                  </a:lnTo>
                  <a:lnTo>
                    <a:pt x="359645" y="698500"/>
                  </a:lnTo>
                  <a:lnTo>
                    <a:pt x="336398" y="736600"/>
                  </a:lnTo>
                  <a:lnTo>
                    <a:pt x="314240" y="774700"/>
                  </a:lnTo>
                  <a:lnTo>
                    <a:pt x="293203" y="812800"/>
                  </a:lnTo>
                  <a:lnTo>
                    <a:pt x="273313" y="863600"/>
                  </a:lnTo>
                  <a:lnTo>
                    <a:pt x="254600" y="901700"/>
                  </a:lnTo>
                  <a:lnTo>
                    <a:pt x="237093" y="952500"/>
                  </a:lnTo>
                  <a:lnTo>
                    <a:pt x="220821" y="990600"/>
                  </a:lnTo>
                  <a:lnTo>
                    <a:pt x="205813" y="1041400"/>
                  </a:lnTo>
                  <a:lnTo>
                    <a:pt x="192096" y="1092199"/>
                  </a:lnTo>
                  <a:lnTo>
                    <a:pt x="179701" y="1142999"/>
                  </a:lnTo>
                  <a:lnTo>
                    <a:pt x="168657" y="1193799"/>
                  </a:lnTo>
                  <a:lnTo>
                    <a:pt x="158991" y="1244599"/>
                  </a:lnTo>
                  <a:lnTo>
                    <a:pt x="150733" y="1295399"/>
                  </a:lnTo>
                  <a:lnTo>
                    <a:pt x="143912" y="1346199"/>
                  </a:lnTo>
                  <a:lnTo>
                    <a:pt x="138556" y="1396999"/>
                  </a:lnTo>
                  <a:lnTo>
                    <a:pt x="134695" y="1447799"/>
                  </a:lnTo>
                  <a:lnTo>
                    <a:pt x="132357" y="1498599"/>
                  </a:lnTo>
                  <a:lnTo>
                    <a:pt x="131571" y="1562099"/>
                  </a:lnTo>
                  <a:lnTo>
                    <a:pt x="132357" y="1612899"/>
                  </a:lnTo>
                  <a:lnTo>
                    <a:pt x="134695" y="1663699"/>
                  </a:lnTo>
                  <a:lnTo>
                    <a:pt x="138556" y="1714499"/>
                  </a:lnTo>
                  <a:lnTo>
                    <a:pt x="143912" y="1777999"/>
                  </a:lnTo>
                  <a:lnTo>
                    <a:pt x="150733" y="1828799"/>
                  </a:lnTo>
                  <a:lnTo>
                    <a:pt x="158991" y="1879599"/>
                  </a:lnTo>
                  <a:lnTo>
                    <a:pt x="168657" y="1930399"/>
                  </a:lnTo>
                  <a:lnTo>
                    <a:pt x="179701" y="1981199"/>
                  </a:lnTo>
                  <a:lnTo>
                    <a:pt x="192096" y="2019299"/>
                  </a:lnTo>
                  <a:lnTo>
                    <a:pt x="205813" y="2070099"/>
                  </a:lnTo>
                  <a:lnTo>
                    <a:pt x="220821" y="2120899"/>
                  </a:lnTo>
                  <a:lnTo>
                    <a:pt x="237093" y="2171699"/>
                  </a:lnTo>
                  <a:lnTo>
                    <a:pt x="254600" y="2209799"/>
                  </a:lnTo>
                  <a:lnTo>
                    <a:pt x="273313" y="2260599"/>
                  </a:lnTo>
                  <a:lnTo>
                    <a:pt x="293203" y="2298699"/>
                  </a:lnTo>
                  <a:lnTo>
                    <a:pt x="314240" y="2336799"/>
                  </a:lnTo>
                  <a:lnTo>
                    <a:pt x="336398" y="2387599"/>
                  </a:lnTo>
                  <a:lnTo>
                    <a:pt x="359645" y="2425699"/>
                  </a:lnTo>
                  <a:lnTo>
                    <a:pt x="383954" y="2463799"/>
                  </a:lnTo>
                  <a:lnTo>
                    <a:pt x="409296" y="2501899"/>
                  </a:lnTo>
                  <a:lnTo>
                    <a:pt x="435641" y="2539999"/>
                  </a:lnTo>
                  <a:lnTo>
                    <a:pt x="462962" y="2578099"/>
                  </a:lnTo>
                  <a:lnTo>
                    <a:pt x="491228" y="2603499"/>
                  </a:lnTo>
                  <a:lnTo>
                    <a:pt x="520412" y="2641599"/>
                  </a:lnTo>
                  <a:lnTo>
                    <a:pt x="550484" y="2666999"/>
                  </a:lnTo>
                  <a:lnTo>
                    <a:pt x="581416" y="2705099"/>
                  </a:lnTo>
                  <a:lnTo>
                    <a:pt x="613179" y="2730499"/>
                  </a:lnTo>
                  <a:lnTo>
                    <a:pt x="645743" y="2755899"/>
                  </a:lnTo>
                  <a:lnTo>
                    <a:pt x="679080" y="2781299"/>
                  </a:lnTo>
                  <a:lnTo>
                    <a:pt x="713161" y="2806699"/>
                  </a:lnTo>
                  <a:lnTo>
                    <a:pt x="747958" y="2819399"/>
                  </a:lnTo>
                  <a:lnTo>
                    <a:pt x="783440" y="2844799"/>
                  </a:lnTo>
                  <a:lnTo>
                    <a:pt x="819581" y="2857499"/>
                  </a:lnTo>
                  <a:lnTo>
                    <a:pt x="856350" y="2882899"/>
                  </a:lnTo>
                  <a:lnTo>
                    <a:pt x="970140" y="2920999"/>
                  </a:lnTo>
                  <a:lnTo>
                    <a:pt x="1369199" y="2920999"/>
                  </a:lnTo>
                  <a:lnTo>
                    <a:pt x="1482989" y="2882899"/>
                  </a:lnTo>
                  <a:lnTo>
                    <a:pt x="1519758" y="2857499"/>
                  </a:lnTo>
                  <a:lnTo>
                    <a:pt x="1555899" y="2844799"/>
                  </a:lnTo>
                  <a:lnTo>
                    <a:pt x="1591381" y="2819399"/>
                  </a:lnTo>
                  <a:lnTo>
                    <a:pt x="1626178" y="2806699"/>
                  </a:lnTo>
                  <a:lnTo>
                    <a:pt x="1660259" y="2781299"/>
                  </a:lnTo>
                  <a:lnTo>
                    <a:pt x="1693596" y="2755899"/>
                  </a:lnTo>
                  <a:lnTo>
                    <a:pt x="1726160" y="2730499"/>
                  </a:lnTo>
                  <a:lnTo>
                    <a:pt x="1757923" y="2705099"/>
                  </a:lnTo>
                  <a:lnTo>
                    <a:pt x="1788855" y="2666999"/>
                  </a:lnTo>
                  <a:lnTo>
                    <a:pt x="1818927" y="2641599"/>
                  </a:lnTo>
                  <a:lnTo>
                    <a:pt x="1848111" y="2603499"/>
                  </a:lnTo>
                  <a:lnTo>
                    <a:pt x="1876377" y="2578099"/>
                  </a:lnTo>
                  <a:lnTo>
                    <a:pt x="1903698" y="2539999"/>
                  </a:lnTo>
                  <a:lnTo>
                    <a:pt x="1930043" y="2501899"/>
                  </a:lnTo>
                  <a:lnTo>
                    <a:pt x="1955385" y="2463799"/>
                  </a:lnTo>
                  <a:lnTo>
                    <a:pt x="1979694" y="2425699"/>
                  </a:lnTo>
                  <a:lnTo>
                    <a:pt x="2002941" y="2387599"/>
                  </a:lnTo>
                  <a:lnTo>
                    <a:pt x="2025099" y="2336799"/>
                  </a:lnTo>
                  <a:lnTo>
                    <a:pt x="2046136" y="2298699"/>
                  </a:lnTo>
                  <a:lnTo>
                    <a:pt x="2066026" y="2260599"/>
                  </a:lnTo>
                  <a:lnTo>
                    <a:pt x="2084739" y="2209799"/>
                  </a:lnTo>
                  <a:lnTo>
                    <a:pt x="2102246" y="2171699"/>
                  </a:lnTo>
                  <a:lnTo>
                    <a:pt x="2118518" y="2120899"/>
                  </a:lnTo>
                  <a:lnTo>
                    <a:pt x="2133526" y="2070099"/>
                  </a:lnTo>
                  <a:lnTo>
                    <a:pt x="2147243" y="2019299"/>
                  </a:lnTo>
                  <a:lnTo>
                    <a:pt x="2159638" y="1981199"/>
                  </a:lnTo>
                  <a:lnTo>
                    <a:pt x="2170682" y="1930399"/>
                  </a:lnTo>
                  <a:lnTo>
                    <a:pt x="2180348" y="1879599"/>
                  </a:lnTo>
                  <a:lnTo>
                    <a:pt x="2188606" y="1828799"/>
                  </a:lnTo>
                  <a:lnTo>
                    <a:pt x="2195427" y="1777999"/>
                  </a:lnTo>
                  <a:lnTo>
                    <a:pt x="2200783" y="1714499"/>
                  </a:lnTo>
                  <a:lnTo>
                    <a:pt x="2204644" y="1663699"/>
                  </a:lnTo>
                  <a:lnTo>
                    <a:pt x="2206982" y="1612899"/>
                  </a:lnTo>
                  <a:lnTo>
                    <a:pt x="2207767" y="1562099"/>
                  </a:lnTo>
                  <a:lnTo>
                    <a:pt x="2206982" y="1498599"/>
                  </a:lnTo>
                  <a:lnTo>
                    <a:pt x="2204644" y="1447799"/>
                  </a:lnTo>
                  <a:lnTo>
                    <a:pt x="2200783" y="1396999"/>
                  </a:lnTo>
                  <a:lnTo>
                    <a:pt x="2195427" y="1346199"/>
                  </a:lnTo>
                  <a:lnTo>
                    <a:pt x="2188606" y="1295399"/>
                  </a:lnTo>
                  <a:lnTo>
                    <a:pt x="2180348" y="1244599"/>
                  </a:lnTo>
                  <a:lnTo>
                    <a:pt x="2170682" y="1193799"/>
                  </a:lnTo>
                  <a:lnTo>
                    <a:pt x="2159638" y="1142999"/>
                  </a:lnTo>
                  <a:lnTo>
                    <a:pt x="2147243" y="1092199"/>
                  </a:lnTo>
                  <a:lnTo>
                    <a:pt x="2133526" y="1041400"/>
                  </a:lnTo>
                  <a:lnTo>
                    <a:pt x="2118518" y="990600"/>
                  </a:lnTo>
                  <a:lnTo>
                    <a:pt x="2102246" y="952500"/>
                  </a:lnTo>
                  <a:lnTo>
                    <a:pt x="2084739" y="901700"/>
                  </a:lnTo>
                  <a:lnTo>
                    <a:pt x="2066026" y="863600"/>
                  </a:lnTo>
                  <a:lnTo>
                    <a:pt x="2046136" y="812800"/>
                  </a:lnTo>
                  <a:lnTo>
                    <a:pt x="2025099" y="774700"/>
                  </a:lnTo>
                  <a:lnTo>
                    <a:pt x="2002941" y="736600"/>
                  </a:lnTo>
                  <a:lnTo>
                    <a:pt x="1979694" y="698500"/>
                  </a:lnTo>
                  <a:lnTo>
                    <a:pt x="1955385" y="647700"/>
                  </a:lnTo>
                  <a:lnTo>
                    <a:pt x="1930043" y="609600"/>
                  </a:lnTo>
                  <a:lnTo>
                    <a:pt x="1903698" y="584200"/>
                  </a:lnTo>
                  <a:lnTo>
                    <a:pt x="1876377" y="546100"/>
                  </a:lnTo>
                  <a:lnTo>
                    <a:pt x="1848111" y="508000"/>
                  </a:lnTo>
                  <a:lnTo>
                    <a:pt x="1818927" y="482600"/>
                  </a:lnTo>
                  <a:lnTo>
                    <a:pt x="1788855" y="444500"/>
                  </a:lnTo>
                  <a:lnTo>
                    <a:pt x="1757923" y="419100"/>
                  </a:lnTo>
                  <a:lnTo>
                    <a:pt x="1726160" y="393700"/>
                  </a:lnTo>
                  <a:lnTo>
                    <a:pt x="1693596" y="368300"/>
                  </a:lnTo>
                  <a:lnTo>
                    <a:pt x="1660259" y="342900"/>
                  </a:lnTo>
                  <a:lnTo>
                    <a:pt x="1626178" y="317500"/>
                  </a:lnTo>
                  <a:lnTo>
                    <a:pt x="1591381" y="292100"/>
                  </a:lnTo>
                  <a:lnTo>
                    <a:pt x="1555899" y="266700"/>
                  </a:lnTo>
                  <a:lnTo>
                    <a:pt x="1445621" y="228600"/>
                  </a:lnTo>
                  <a:lnTo>
                    <a:pt x="1290725" y="177800"/>
                  </a:lnTo>
                  <a:close/>
                </a:path>
                <a:path w="2339340" h="3111500">
                  <a:moveTo>
                    <a:pt x="1331711" y="12700"/>
                  </a:moveTo>
                  <a:lnTo>
                    <a:pt x="1007628" y="12700"/>
                  </a:lnTo>
                  <a:lnTo>
                    <a:pt x="968123" y="25400"/>
                  </a:lnTo>
                  <a:lnTo>
                    <a:pt x="1371216" y="25400"/>
                  </a:lnTo>
                  <a:lnTo>
                    <a:pt x="1331711" y="12700"/>
                  </a:lnTo>
                  <a:close/>
                </a:path>
                <a:path w="2339340" h="3111500">
                  <a:moveTo>
                    <a:pt x="1251448" y="0"/>
                  </a:moveTo>
                  <a:lnTo>
                    <a:pt x="1087891" y="0"/>
                  </a:lnTo>
                  <a:lnTo>
                    <a:pt x="1047559" y="12700"/>
                  </a:lnTo>
                  <a:lnTo>
                    <a:pt x="1291780" y="12700"/>
                  </a:lnTo>
                  <a:lnTo>
                    <a:pt x="125144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892040" y="3284219"/>
              <a:ext cx="1165860" cy="1607819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102096" y="6230111"/>
              <a:ext cx="342900" cy="457200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6123432" y="6259067"/>
              <a:ext cx="299085" cy="399415"/>
            </a:xfrm>
            <a:custGeom>
              <a:avLst/>
              <a:gdLst/>
              <a:ahLst/>
              <a:cxnLst/>
              <a:rect l="l" t="t" r="r" b="b"/>
              <a:pathLst>
                <a:path w="299085" h="399415">
                  <a:moveTo>
                    <a:pt x="0" y="199643"/>
                  </a:moveTo>
                  <a:lnTo>
                    <a:pt x="5339" y="146570"/>
                  </a:lnTo>
                  <a:lnTo>
                    <a:pt x="20404" y="98879"/>
                  </a:lnTo>
                  <a:lnTo>
                    <a:pt x="43767" y="58473"/>
                  </a:lnTo>
                  <a:lnTo>
                    <a:pt x="73998" y="27257"/>
                  </a:lnTo>
                  <a:lnTo>
                    <a:pt x="109669" y="7131"/>
                  </a:lnTo>
                  <a:lnTo>
                    <a:pt x="149351" y="0"/>
                  </a:lnTo>
                  <a:lnTo>
                    <a:pt x="189034" y="7131"/>
                  </a:lnTo>
                  <a:lnTo>
                    <a:pt x="224705" y="27257"/>
                  </a:lnTo>
                  <a:lnTo>
                    <a:pt x="254936" y="58473"/>
                  </a:lnTo>
                  <a:lnTo>
                    <a:pt x="278299" y="98879"/>
                  </a:lnTo>
                  <a:lnTo>
                    <a:pt x="293364" y="146570"/>
                  </a:lnTo>
                  <a:lnTo>
                    <a:pt x="298703" y="199643"/>
                  </a:lnTo>
                  <a:lnTo>
                    <a:pt x="293364" y="252717"/>
                  </a:lnTo>
                  <a:lnTo>
                    <a:pt x="278299" y="300408"/>
                  </a:lnTo>
                  <a:lnTo>
                    <a:pt x="254936" y="340814"/>
                  </a:lnTo>
                  <a:lnTo>
                    <a:pt x="224705" y="372030"/>
                  </a:lnTo>
                  <a:lnTo>
                    <a:pt x="189034" y="392156"/>
                  </a:lnTo>
                  <a:lnTo>
                    <a:pt x="149351" y="399287"/>
                  </a:lnTo>
                  <a:lnTo>
                    <a:pt x="109669" y="392156"/>
                  </a:lnTo>
                  <a:lnTo>
                    <a:pt x="73998" y="372030"/>
                  </a:lnTo>
                  <a:lnTo>
                    <a:pt x="43767" y="340814"/>
                  </a:lnTo>
                  <a:lnTo>
                    <a:pt x="20404" y="300408"/>
                  </a:lnTo>
                  <a:lnTo>
                    <a:pt x="5339" y="252717"/>
                  </a:lnTo>
                  <a:lnTo>
                    <a:pt x="0" y="199643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6612636" y="3873499"/>
              <a:ext cx="2531745" cy="2984500"/>
            </a:xfrm>
            <a:custGeom>
              <a:avLst/>
              <a:gdLst/>
              <a:ahLst/>
              <a:cxnLst/>
              <a:rect l="l" t="t" r="r" b="b"/>
              <a:pathLst>
                <a:path w="2531745" h="2984500">
                  <a:moveTo>
                    <a:pt x="1782830" y="25400"/>
                  </a:moveTo>
                  <a:lnTo>
                    <a:pt x="1301713" y="25400"/>
                  </a:lnTo>
                  <a:lnTo>
                    <a:pt x="1262363" y="38100"/>
                  </a:lnTo>
                  <a:lnTo>
                    <a:pt x="1033989" y="114300"/>
                  </a:lnTo>
                  <a:lnTo>
                    <a:pt x="997338" y="139700"/>
                  </a:lnTo>
                  <a:lnTo>
                    <a:pt x="961126" y="152400"/>
                  </a:lnTo>
                  <a:lnTo>
                    <a:pt x="890072" y="203200"/>
                  </a:lnTo>
                  <a:lnTo>
                    <a:pt x="855257" y="215900"/>
                  </a:lnTo>
                  <a:lnTo>
                    <a:pt x="820934" y="241300"/>
                  </a:lnTo>
                  <a:lnTo>
                    <a:pt x="787117" y="266700"/>
                  </a:lnTo>
                  <a:lnTo>
                    <a:pt x="753818" y="292100"/>
                  </a:lnTo>
                  <a:lnTo>
                    <a:pt x="721052" y="317500"/>
                  </a:lnTo>
                  <a:lnTo>
                    <a:pt x="688832" y="355600"/>
                  </a:lnTo>
                  <a:lnTo>
                    <a:pt x="657170" y="381000"/>
                  </a:lnTo>
                  <a:lnTo>
                    <a:pt x="626081" y="406400"/>
                  </a:lnTo>
                  <a:lnTo>
                    <a:pt x="595577" y="444500"/>
                  </a:lnTo>
                  <a:lnTo>
                    <a:pt x="565672" y="469900"/>
                  </a:lnTo>
                  <a:lnTo>
                    <a:pt x="536380" y="508000"/>
                  </a:lnTo>
                  <a:lnTo>
                    <a:pt x="507713" y="533400"/>
                  </a:lnTo>
                  <a:lnTo>
                    <a:pt x="479685" y="571500"/>
                  </a:lnTo>
                  <a:lnTo>
                    <a:pt x="452310" y="609600"/>
                  </a:lnTo>
                  <a:lnTo>
                    <a:pt x="425600" y="647700"/>
                  </a:lnTo>
                  <a:lnTo>
                    <a:pt x="399569" y="685800"/>
                  </a:lnTo>
                  <a:lnTo>
                    <a:pt x="374231" y="723900"/>
                  </a:lnTo>
                  <a:lnTo>
                    <a:pt x="349598" y="762000"/>
                  </a:lnTo>
                  <a:lnTo>
                    <a:pt x="325684" y="800100"/>
                  </a:lnTo>
                  <a:lnTo>
                    <a:pt x="302503" y="838200"/>
                  </a:lnTo>
                  <a:lnTo>
                    <a:pt x="280067" y="876300"/>
                  </a:lnTo>
                  <a:lnTo>
                    <a:pt x="258391" y="927100"/>
                  </a:lnTo>
                  <a:lnTo>
                    <a:pt x="237486" y="965200"/>
                  </a:lnTo>
                  <a:lnTo>
                    <a:pt x="217368" y="1016000"/>
                  </a:lnTo>
                  <a:lnTo>
                    <a:pt x="198048" y="1054100"/>
                  </a:lnTo>
                  <a:lnTo>
                    <a:pt x="179541" y="1104900"/>
                  </a:lnTo>
                  <a:lnTo>
                    <a:pt x="161859" y="1143000"/>
                  </a:lnTo>
                  <a:lnTo>
                    <a:pt x="145017" y="1193800"/>
                  </a:lnTo>
                  <a:lnTo>
                    <a:pt x="129027" y="1244600"/>
                  </a:lnTo>
                  <a:lnTo>
                    <a:pt x="113903" y="1282700"/>
                  </a:lnTo>
                  <a:lnTo>
                    <a:pt x="99658" y="1333500"/>
                  </a:lnTo>
                  <a:lnTo>
                    <a:pt x="86305" y="1384299"/>
                  </a:lnTo>
                  <a:lnTo>
                    <a:pt x="73858" y="1435099"/>
                  </a:lnTo>
                  <a:lnTo>
                    <a:pt x="62330" y="1485899"/>
                  </a:lnTo>
                  <a:lnTo>
                    <a:pt x="51735" y="1536699"/>
                  </a:lnTo>
                  <a:lnTo>
                    <a:pt x="42085" y="1587499"/>
                  </a:lnTo>
                  <a:lnTo>
                    <a:pt x="33395" y="1638300"/>
                  </a:lnTo>
                  <a:lnTo>
                    <a:pt x="25677" y="1689100"/>
                  </a:lnTo>
                  <a:lnTo>
                    <a:pt x="18944" y="1739900"/>
                  </a:lnTo>
                  <a:lnTo>
                    <a:pt x="13211" y="1790700"/>
                  </a:lnTo>
                  <a:lnTo>
                    <a:pt x="8491" y="1841500"/>
                  </a:lnTo>
                  <a:lnTo>
                    <a:pt x="4796" y="1905000"/>
                  </a:lnTo>
                  <a:lnTo>
                    <a:pt x="2140" y="1955800"/>
                  </a:lnTo>
                  <a:lnTo>
                    <a:pt x="537" y="2006600"/>
                  </a:lnTo>
                  <a:lnTo>
                    <a:pt x="0" y="2070100"/>
                  </a:lnTo>
                  <a:lnTo>
                    <a:pt x="504" y="2120900"/>
                  </a:lnTo>
                  <a:lnTo>
                    <a:pt x="2008" y="2171700"/>
                  </a:lnTo>
                  <a:lnTo>
                    <a:pt x="4500" y="2222500"/>
                  </a:lnTo>
                  <a:lnTo>
                    <a:pt x="7969" y="2273300"/>
                  </a:lnTo>
                  <a:lnTo>
                    <a:pt x="12402" y="2324100"/>
                  </a:lnTo>
                  <a:lnTo>
                    <a:pt x="17787" y="2374900"/>
                  </a:lnTo>
                  <a:lnTo>
                    <a:pt x="24114" y="2425700"/>
                  </a:lnTo>
                  <a:lnTo>
                    <a:pt x="31369" y="2476500"/>
                  </a:lnTo>
                  <a:lnTo>
                    <a:pt x="39540" y="2527300"/>
                  </a:lnTo>
                  <a:lnTo>
                    <a:pt x="48617" y="2578100"/>
                  </a:lnTo>
                  <a:lnTo>
                    <a:pt x="58586" y="2628900"/>
                  </a:lnTo>
                  <a:lnTo>
                    <a:pt x="69437" y="2679700"/>
                  </a:lnTo>
                  <a:lnTo>
                    <a:pt x="81156" y="2730500"/>
                  </a:lnTo>
                  <a:lnTo>
                    <a:pt x="93733" y="2768600"/>
                  </a:lnTo>
                  <a:lnTo>
                    <a:pt x="107156" y="2819400"/>
                  </a:lnTo>
                  <a:lnTo>
                    <a:pt x="121412" y="2870200"/>
                  </a:lnTo>
                  <a:lnTo>
                    <a:pt x="166370" y="2984500"/>
                  </a:lnTo>
                  <a:lnTo>
                    <a:pt x="319150" y="2984500"/>
                  </a:lnTo>
                  <a:lnTo>
                    <a:pt x="305181" y="2959100"/>
                  </a:lnTo>
                  <a:lnTo>
                    <a:pt x="287541" y="2921000"/>
                  </a:lnTo>
                  <a:lnTo>
                    <a:pt x="270784" y="2870200"/>
                  </a:lnTo>
                  <a:lnTo>
                    <a:pt x="254925" y="2819400"/>
                  </a:lnTo>
                  <a:lnTo>
                    <a:pt x="239980" y="2781300"/>
                  </a:lnTo>
                  <a:lnTo>
                    <a:pt x="225963" y="2730500"/>
                  </a:lnTo>
                  <a:lnTo>
                    <a:pt x="212889" y="2679700"/>
                  </a:lnTo>
                  <a:lnTo>
                    <a:pt x="200775" y="2628900"/>
                  </a:lnTo>
                  <a:lnTo>
                    <a:pt x="189634" y="2578100"/>
                  </a:lnTo>
                  <a:lnTo>
                    <a:pt x="179482" y="2540000"/>
                  </a:lnTo>
                  <a:lnTo>
                    <a:pt x="170335" y="2489200"/>
                  </a:lnTo>
                  <a:lnTo>
                    <a:pt x="162207" y="2438400"/>
                  </a:lnTo>
                  <a:lnTo>
                    <a:pt x="155114" y="2387600"/>
                  </a:lnTo>
                  <a:lnTo>
                    <a:pt x="149070" y="2324100"/>
                  </a:lnTo>
                  <a:lnTo>
                    <a:pt x="144091" y="2273300"/>
                  </a:lnTo>
                  <a:lnTo>
                    <a:pt x="140192" y="2222500"/>
                  </a:lnTo>
                  <a:lnTo>
                    <a:pt x="137389" y="2171700"/>
                  </a:lnTo>
                  <a:lnTo>
                    <a:pt x="135695" y="2120900"/>
                  </a:lnTo>
                  <a:lnTo>
                    <a:pt x="135128" y="2070100"/>
                  </a:lnTo>
                  <a:lnTo>
                    <a:pt x="135728" y="2006600"/>
                  </a:lnTo>
                  <a:lnTo>
                    <a:pt x="137520" y="1955800"/>
                  </a:lnTo>
                  <a:lnTo>
                    <a:pt x="140485" y="1905000"/>
                  </a:lnTo>
                  <a:lnTo>
                    <a:pt x="144608" y="1841500"/>
                  </a:lnTo>
                  <a:lnTo>
                    <a:pt x="149873" y="1790700"/>
                  </a:lnTo>
                  <a:lnTo>
                    <a:pt x="156261" y="1739900"/>
                  </a:lnTo>
                  <a:lnTo>
                    <a:pt x="163758" y="1689100"/>
                  </a:lnTo>
                  <a:lnTo>
                    <a:pt x="172346" y="1638300"/>
                  </a:lnTo>
                  <a:lnTo>
                    <a:pt x="182009" y="1587499"/>
                  </a:lnTo>
                  <a:lnTo>
                    <a:pt x="192731" y="1536699"/>
                  </a:lnTo>
                  <a:lnTo>
                    <a:pt x="204495" y="1485899"/>
                  </a:lnTo>
                  <a:lnTo>
                    <a:pt x="217284" y="1435099"/>
                  </a:lnTo>
                  <a:lnTo>
                    <a:pt x="231081" y="1384299"/>
                  </a:lnTo>
                  <a:lnTo>
                    <a:pt x="245872" y="1333500"/>
                  </a:lnTo>
                  <a:lnTo>
                    <a:pt x="261637" y="1282700"/>
                  </a:lnTo>
                  <a:lnTo>
                    <a:pt x="278363" y="1231900"/>
                  </a:lnTo>
                  <a:lnTo>
                    <a:pt x="296031" y="1193800"/>
                  </a:lnTo>
                  <a:lnTo>
                    <a:pt x="314625" y="1143000"/>
                  </a:lnTo>
                  <a:lnTo>
                    <a:pt x="334129" y="1104900"/>
                  </a:lnTo>
                  <a:lnTo>
                    <a:pt x="354526" y="1054100"/>
                  </a:lnTo>
                  <a:lnTo>
                    <a:pt x="375800" y="1016000"/>
                  </a:lnTo>
                  <a:lnTo>
                    <a:pt x="397935" y="977900"/>
                  </a:lnTo>
                  <a:lnTo>
                    <a:pt x="420912" y="927100"/>
                  </a:lnTo>
                  <a:lnTo>
                    <a:pt x="444717" y="889000"/>
                  </a:lnTo>
                  <a:lnTo>
                    <a:pt x="469333" y="850900"/>
                  </a:lnTo>
                  <a:lnTo>
                    <a:pt x="494742" y="812800"/>
                  </a:lnTo>
                  <a:lnTo>
                    <a:pt x="520929" y="774700"/>
                  </a:lnTo>
                  <a:lnTo>
                    <a:pt x="547878" y="736600"/>
                  </a:lnTo>
                  <a:lnTo>
                    <a:pt x="575570" y="698500"/>
                  </a:lnTo>
                  <a:lnTo>
                    <a:pt x="603991" y="660400"/>
                  </a:lnTo>
                  <a:lnTo>
                    <a:pt x="633123" y="635000"/>
                  </a:lnTo>
                  <a:lnTo>
                    <a:pt x="662950" y="596900"/>
                  </a:lnTo>
                  <a:lnTo>
                    <a:pt x="693455" y="571500"/>
                  </a:lnTo>
                  <a:lnTo>
                    <a:pt x="724623" y="533400"/>
                  </a:lnTo>
                  <a:lnTo>
                    <a:pt x="756435" y="508000"/>
                  </a:lnTo>
                  <a:lnTo>
                    <a:pt x="788877" y="482600"/>
                  </a:lnTo>
                  <a:lnTo>
                    <a:pt x="821931" y="457200"/>
                  </a:lnTo>
                  <a:lnTo>
                    <a:pt x="855580" y="419100"/>
                  </a:lnTo>
                  <a:lnTo>
                    <a:pt x="889809" y="406400"/>
                  </a:lnTo>
                  <a:lnTo>
                    <a:pt x="924601" y="381000"/>
                  </a:lnTo>
                  <a:lnTo>
                    <a:pt x="959939" y="355600"/>
                  </a:lnTo>
                  <a:lnTo>
                    <a:pt x="995807" y="330200"/>
                  </a:lnTo>
                  <a:lnTo>
                    <a:pt x="1032187" y="317500"/>
                  </a:lnTo>
                  <a:lnTo>
                    <a:pt x="1069065" y="292100"/>
                  </a:lnTo>
                  <a:lnTo>
                    <a:pt x="1260324" y="228600"/>
                  </a:lnTo>
                  <a:lnTo>
                    <a:pt x="1339726" y="203200"/>
                  </a:lnTo>
                  <a:lnTo>
                    <a:pt x="1379982" y="203200"/>
                  </a:lnTo>
                  <a:lnTo>
                    <a:pt x="1420585" y="190500"/>
                  </a:lnTo>
                  <a:lnTo>
                    <a:pt x="2181352" y="190500"/>
                  </a:lnTo>
                  <a:lnTo>
                    <a:pt x="2096828" y="139700"/>
                  </a:lnTo>
                  <a:lnTo>
                    <a:pt x="2053635" y="114300"/>
                  </a:lnTo>
                  <a:lnTo>
                    <a:pt x="1965497" y="88900"/>
                  </a:lnTo>
                  <a:lnTo>
                    <a:pt x="1920597" y="63500"/>
                  </a:lnTo>
                  <a:lnTo>
                    <a:pt x="1782830" y="25400"/>
                  </a:lnTo>
                  <a:close/>
                </a:path>
                <a:path w="2531745" h="2984500">
                  <a:moveTo>
                    <a:pt x="1690454" y="241300"/>
                  </a:moveTo>
                  <a:lnTo>
                    <a:pt x="1421815" y="241300"/>
                  </a:lnTo>
                  <a:lnTo>
                    <a:pt x="1381627" y="254000"/>
                  </a:lnTo>
                  <a:lnTo>
                    <a:pt x="1341792" y="254000"/>
                  </a:lnTo>
                  <a:lnTo>
                    <a:pt x="1263245" y="279400"/>
                  </a:lnTo>
                  <a:lnTo>
                    <a:pt x="1074225" y="342900"/>
                  </a:lnTo>
                  <a:lnTo>
                    <a:pt x="1037816" y="368300"/>
                  </a:lnTo>
                  <a:lnTo>
                    <a:pt x="1001912" y="381000"/>
                  </a:lnTo>
                  <a:lnTo>
                    <a:pt x="966530" y="406400"/>
                  </a:lnTo>
                  <a:lnTo>
                    <a:pt x="931686" y="431800"/>
                  </a:lnTo>
                  <a:lnTo>
                    <a:pt x="897398" y="457200"/>
                  </a:lnTo>
                  <a:lnTo>
                    <a:pt x="863682" y="482600"/>
                  </a:lnTo>
                  <a:lnTo>
                    <a:pt x="830556" y="508000"/>
                  </a:lnTo>
                  <a:lnTo>
                    <a:pt x="798037" y="533400"/>
                  </a:lnTo>
                  <a:lnTo>
                    <a:pt x="766140" y="558800"/>
                  </a:lnTo>
                  <a:lnTo>
                    <a:pt x="734884" y="584200"/>
                  </a:lnTo>
                  <a:lnTo>
                    <a:pt x="704286" y="622300"/>
                  </a:lnTo>
                  <a:lnTo>
                    <a:pt x="674362" y="647700"/>
                  </a:lnTo>
                  <a:lnTo>
                    <a:pt x="645129" y="685800"/>
                  </a:lnTo>
                  <a:lnTo>
                    <a:pt x="616604" y="723900"/>
                  </a:lnTo>
                  <a:lnTo>
                    <a:pt x="588805" y="749300"/>
                  </a:lnTo>
                  <a:lnTo>
                    <a:pt x="561748" y="787400"/>
                  </a:lnTo>
                  <a:lnTo>
                    <a:pt x="535450" y="825500"/>
                  </a:lnTo>
                  <a:lnTo>
                    <a:pt x="509928" y="863600"/>
                  </a:lnTo>
                  <a:lnTo>
                    <a:pt x="485199" y="901700"/>
                  </a:lnTo>
                  <a:lnTo>
                    <a:pt x="461280" y="939800"/>
                  </a:lnTo>
                  <a:lnTo>
                    <a:pt x="438188" y="990600"/>
                  </a:lnTo>
                  <a:lnTo>
                    <a:pt x="415940" y="1028700"/>
                  </a:lnTo>
                  <a:lnTo>
                    <a:pt x="394553" y="1066800"/>
                  </a:lnTo>
                  <a:lnTo>
                    <a:pt x="374044" y="1117600"/>
                  </a:lnTo>
                  <a:lnTo>
                    <a:pt x="354430" y="1155700"/>
                  </a:lnTo>
                  <a:lnTo>
                    <a:pt x="335728" y="1206500"/>
                  </a:lnTo>
                  <a:lnTo>
                    <a:pt x="317954" y="1244600"/>
                  </a:lnTo>
                  <a:lnTo>
                    <a:pt x="301126" y="1295400"/>
                  </a:lnTo>
                  <a:lnTo>
                    <a:pt x="285261" y="1346200"/>
                  </a:lnTo>
                  <a:lnTo>
                    <a:pt x="270376" y="1384299"/>
                  </a:lnTo>
                  <a:lnTo>
                    <a:pt x="256487" y="1435099"/>
                  </a:lnTo>
                  <a:lnTo>
                    <a:pt x="243612" y="1485899"/>
                  </a:lnTo>
                  <a:lnTo>
                    <a:pt x="231767" y="1536699"/>
                  </a:lnTo>
                  <a:lnTo>
                    <a:pt x="220970" y="1587499"/>
                  </a:lnTo>
                  <a:lnTo>
                    <a:pt x="211238" y="1638300"/>
                  </a:lnTo>
                  <a:lnTo>
                    <a:pt x="202587" y="1689100"/>
                  </a:lnTo>
                  <a:lnTo>
                    <a:pt x="195034" y="1739900"/>
                  </a:lnTo>
                  <a:lnTo>
                    <a:pt x="188597" y="1790700"/>
                  </a:lnTo>
                  <a:lnTo>
                    <a:pt x="183292" y="1841500"/>
                  </a:lnTo>
                  <a:lnTo>
                    <a:pt x="179136" y="1905000"/>
                  </a:lnTo>
                  <a:lnTo>
                    <a:pt x="176147" y="1955800"/>
                  </a:lnTo>
                  <a:lnTo>
                    <a:pt x="174341" y="2006600"/>
                  </a:lnTo>
                  <a:lnTo>
                    <a:pt x="173736" y="2070100"/>
                  </a:lnTo>
                  <a:lnTo>
                    <a:pt x="174288" y="2120900"/>
                  </a:lnTo>
                  <a:lnTo>
                    <a:pt x="175936" y="2171700"/>
                  </a:lnTo>
                  <a:lnTo>
                    <a:pt x="178664" y="2222500"/>
                  </a:lnTo>
                  <a:lnTo>
                    <a:pt x="182459" y="2273300"/>
                  </a:lnTo>
                  <a:lnTo>
                    <a:pt x="187304" y="2324100"/>
                  </a:lnTo>
                  <a:lnTo>
                    <a:pt x="193185" y="2374900"/>
                  </a:lnTo>
                  <a:lnTo>
                    <a:pt x="200088" y="2425700"/>
                  </a:lnTo>
                  <a:lnTo>
                    <a:pt x="207998" y="2476500"/>
                  </a:lnTo>
                  <a:lnTo>
                    <a:pt x="216900" y="2527300"/>
                  </a:lnTo>
                  <a:lnTo>
                    <a:pt x="226778" y="2565400"/>
                  </a:lnTo>
                  <a:lnTo>
                    <a:pt x="237620" y="2616200"/>
                  </a:lnTo>
                  <a:lnTo>
                    <a:pt x="249409" y="2667000"/>
                  </a:lnTo>
                  <a:lnTo>
                    <a:pt x="262131" y="2717800"/>
                  </a:lnTo>
                  <a:lnTo>
                    <a:pt x="275771" y="2755900"/>
                  </a:lnTo>
                  <a:lnTo>
                    <a:pt x="290314" y="2806700"/>
                  </a:lnTo>
                  <a:lnTo>
                    <a:pt x="305746" y="2844800"/>
                  </a:lnTo>
                  <a:lnTo>
                    <a:pt x="322052" y="2895600"/>
                  </a:lnTo>
                  <a:lnTo>
                    <a:pt x="339217" y="2933700"/>
                  </a:lnTo>
                  <a:lnTo>
                    <a:pt x="364236" y="2984500"/>
                  </a:lnTo>
                  <a:lnTo>
                    <a:pt x="2531364" y="2984500"/>
                  </a:lnTo>
                  <a:lnTo>
                    <a:pt x="2531364" y="800100"/>
                  </a:lnTo>
                  <a:lnTo>
                    <a:pt x="2513457" y="774700"/>
                  </a:lnTo>
                  <a:lnTo>
                    <a:pt x="2480573" y="723900"/>
                  </a:lnTo>
                  <a:lnTo>
                    <a:pt x="2446645" y="685800"/>
                  </a:lnTo>
                  <a:lnTo>
                    <a:pt x="2411702" y="647700"/>
                  </a:lnTo>
                  <a:lnTo>
                    <a:pt x="2375773" y="609600"/>
                  </a:lnTo>
                  <a:lnTo>
                    <a:pt x="2338887" y="571500"/>
                  </a:lnTo>
                  <a:lnTo>
                    <a:pt x="2301073" y="546100"/>
                  </a:lnTo>
                  <a:lnTo>
                    <a:pt x="2262359" y="508000"/>
                  </a:lnTo>
                  <a:lnTo>
                    <a:pt x="2222776" y="482600"/>
                  </a:lnTo>
                  <a:lnTo>
                    <a:pt x="2182351" y="444500"/>
                  </a:lnTo>
                  <a:lnTo>
                    <a:pt x="2141114" y="419100"/>
                  </a:lnTo>
                  <a:lnTo>
                    <a:pt x="2099094" y="393700"/>
                  </a:lnTo>
                  <a:lnTo>
                    <a:pt x="2012820" y="342900"/>
                  </a:lnTo>
                  <a:lnTo>
                    <a:pt x="1968624" y="330200"/>
                  </a:lnTo>
                  <a:lnTo>
                    <a:pt x="1923761" y="304800"/>
                  </a:lnTo>
                  <a:lnTo>
                    <a:pt x="1690454" y="241300"/>
                  </a:lnTo>
                  <a:close/>
                </a:path>
                <a:path w="2531745" h="2984500">
                  <a:moveTo>
                    <a:pt x="2181352" y="190500"/>
                  </a:moveTo>
                  <a:lnTo>
                    <a:pt x="1688398" y="190500"/>
                  </a:lnTo>
                  <a:lnTo>
                    <a:pt x="1963364" y="266700"/>
                  </a:lnTo>
                  <a:lnTo>
                    <a:pt x="2007175" y="292100"/>
                  </a:lnTo>
                  <a:lnTo>
                    <a:pt x="2050341" y="304800"/>
                  </a:lnTo>
                  <a:lnTo>
                    <a:pt x="2134628" y="355600"/>
                  </a:lnTo>
                  <a:lnTo>
                    <a:pt x="2175698" y="381000"/>
                  </a:lnTo>
                  <a:lnTo>
                    <a:pt x="2216016" y="406400"/>
                  </a:lnTo>
                  <a:lnTo>
                    <a:pt x="2255557" y="444500"/>
                  </a:lnTo>
                  <a:lnTo>
                    <a:pt x="2294295" y="469900"/>
                  </a:lnTo>
                  <a:lnTo>
                    <a:pt x="2332203" y="508000"/>
                  </a:lnTo>
                  <a:lnTo>
                    <a:pt x="2369255" y="546100"/>
                  </a:lnTo>
                  <a:lnTo>
                    <a:pt x="2405424" y="571500"/>
                  </a:lnTo>
                  <a:lnTo>
                    <a:pt x="2440686" y="609600"/>
                  </a:lnTo>
                  <a:lnTo>
                    <a:pt x="2531364" y="723900"/>
                  </a:lnTo>
                  <a:lnTo>
                    <a:pt x="2531364" y="482600"/>
                  </a:lnTo>
                  <a:lnTo>
                    <a:pt x="2526665" y="469900"/>
                  </a:lnTo>
                  <a:lnTo>
                    <a:pt x="2491421" y="431800"/>
                  </a:lnTo>
                  <a:lnTo>
                    <a:pt x="2455345" y="406400"/>
                  </a:lnTo>
                  <a:lnTo>
                    <a:pt x="2418459" y="368300"/>
                  </a:lnTo>
                  <a:lnTo>
                    <a:pt x="2380784" y="330200"/>
                  </a:lnTo>
                  <a:lnTo>
                    <a:pt x="2342343" y="304800"/>
                  </a:lnTo>
                  <a:lnTo>
                    <a:pt x="2303158" y="266700"/>
                  </a:lnTo>
                  <a:lnTo>
                    <a:pt x="2263249" y="241300"/>
                  </a:lnTo>
                  <a:lnTo>
                    <a:pt x="2222640" y="215900"/>
                  </a:lnTo>
                  <a:lnTo>
                    <a:pt x="2181352" y="190500"/>
                  </a:lnTo>
                  <a:close/>
                </a:path>
                <a:path w="2531745" h="2984500">
                  <a:moveTo>
                    <a:pt x="1688652" y="12700"/>
                  </a:moveTo>
                  <a:lnTo>
                    <a:pt x="1381395" y="12700"/>
                  </a:lnTo>
                  <a:lnTo>
                    <a:pt x="1341395" y="25400"/>
                  </a:lnTo>
                  <a:lnTo>
                    <a:pt x="1735960" y="25400"/>
                  </a:lnTo>
                  <a:lnTo>
                    <a:pt x="1688652" y="12700"/>
                  </a:lnTo>
                  <a:close/>
                </a:path>
                <a:path w="2531745" h="2984500">
                  <a:moveTo>
                    <a:pt x="1592809" y="0"/>
                  </a:moveTo>
                  <a:lnTo>
                    <a:pt x="1503177" y="0"/>
                  </a:lnTo>
                  <a:lnTo>
                    <a:pt x="1462300" y="12700"/>
                  </a:lnTo>
                  <a:lnTo>
                    <a:pt x="1640927" y="12700"/>
                  </a:lnTo>
                  <a:lnTo>
                    <a:pt x="159280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992111" y="5366004"/>
              <a:ext cx="1994916" cy="95707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77D8FBD-F974-5652-509C-F159F13DBA2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24964" y="-677108"/>
            <a:ext cx="6390513" cy="677108"/>
          </a:xfrm>
        </p:spPr>
        <p:txBody>
          <a:bodyPr wrap="square" lIns="0" tIns="0" rIns="0" bIns="0" anchor="b">
            <a:spAutoFit/>
          </a:bodyPr>
          <a:lstStyle/>
          <a:p>
            <a:r>
              <a:rPr lang="en-US" dirty="0"/>
              <a:t>Objectives</a:t>
            </a:r>
          </a:p>
        </p:txBody>
      </p:sp>
      <p:pic>
        <p:nvPic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740655" y="389890"/>
            <a:ext cx="2993517" cy="737615"/>
          </a:xfrm>
          <a:prstGeom prst="rect">
            <a:avLst/>
          </a:prstGeom>
        </p:spPr>
      </p:pic>
      <p:sp>
        <p:nvSpPr>
          <p:cNvPr id="3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12699"/>
            <a:ext cx="4572000" cy="6845300"/>
          </a:xfrm>
          <a:custGeom>
            <a:avLst/>
            <a:gdLst/>
            <a:ahLst/>
            <a:cxnLst/>
            <a:rect l="l" t="t" r="r" b="b"/>
            <a:pathLst>
              <a:path w="4572000" h="6845300">
                <a:moveTo>
                  <a:pt x="2383282" y="0"/>
                </a:moveTo>
                <a:lnTo>
                  <a:pt x="0" y="0"/>
                </a:lnTo>
                <a:lnTo>
                  <a:pt x="0" y="6845300"/>
                </a:lnTo>
                <a:lnTo>
                  <a:pt x="3058160" y="6845300"/>
                </a:lnTo>
                <a:lnTo>
                  <a:pt x="3244215" y="6629400"/>
                </a:lnTo>
                <a:lnTo>
                  <a:pt x="3271746" y="6591300"/>
                </a:lnTo>
                <a:lnTo>
                  <a:pt x="3298933" y="6553200"/>
                </a:lnTo>
                <a:lnTo>
                  <a:pt x="3325773" y="6515100"/>
                </a:lnTo>
                <a:lnTo>
                  <a:pt x="3352261" y="6477000"/>
                </a:lnTo>
                <a:lnTo>
                  <a:pt x="3378396" y="6438900"/>
                </a:lnTo>
                <a:lnTo>
                  <a:pt x="3404172" y="6400800"/>
                </a:lnTo>
                <a:lnTo>
                  <a:pt x="3429587" y="6362700"/>
                </a:lnTo>
                <a:lnTo>
                  <a:pt x="3454637" y="6324600"/>
                </a:lnTo>
                <a:lnTo>
                  <a:pt x="3479320" y="6286500"/>
                </a:lnTo>
                <a:lnTo>
                  <a:pt x="3503630" y="6248400"/>
                </a:lnTo>
                <a:lnTo>
                  <a:pt x="3527566" y="6210300"/>
                </a:lnTo>
                <a:lnTo>
                  <a:pt x="3551123" y="6172200"/>
                </a:lnTo>
                <a:lnTo>
                  <a:pt x="3574299" y="6121400"/>
                </a:lnTo>
                <a:lnTo>
                  <a:pt x="3597089" y="6083300"/>
                </a:lnTo>
                <a:lnTo>
                  <a:pt x="3619491" y="6045200"/>
                </a:lnTo>
                <a:lnTo>
                  <a:pt x="3641500" y="5994400"/>
                </a:lnTo>
                <a:lnTo>
                  <a:pt x="3663114" y="5956300"/>
                </a:lnTo>
                <a:lnTo>
                  <a:pt x="3684329" y="5918200"/>
                </a:lnTo>
                <a:lnTo>
                  <a:pt x="3705142" y="5867400"/>
                </a:lnTo>
                <a:lnTo>
                  <a:pt x="3725549" y="5829300"/>
                </a:lnTo>
                <a:lnTo>
                  <a:pt x="3745547" y="5778500"/>
                </a:lnTo>
                <a:lnTo>
                  <a:pt x="3765132" y="5740400"/>
                </a:lnTo>
                <a:lnTo>
                  <a:pt x="3784301" y="5689600"/>
                </a:lnTo>
                <a:lnTo>
                  <a:pt x="3803051" y="5651500"/>
                </a:lnTo>
                <a:lnTo>
                  <a:pt x="3821378" y="5600700"/>
                </a:lnTo>
                <a:lnTo>
                  <a:pt x="3839278" y="5549900"/>
                </a:lnTo>
                <a:lnTo>
                  <a:pt x="3856749" y="5511800"/>
                </a:lnTo>
                <a:lnTo>
                  <a:pt x="3873787" y="5461000"/>
                </a:lnTo>
                <a:lnTo>
                  <a:pt x="3890388" y="5410200"/>
                </a:lnTo>
                <a:lnTo>
                  <a:pt x="3906550" y="5372100"/>
                </a:lnTo>
                <a:lnTo>
                  <a:pt x="3922267" y="5321300"/>
                </a:lnTo>
                <a:lnTo>
                  <a:pt x="3937539" y="5270500"/>
                </a:lnTo>
                <a:lnTo>
                  <a:pt x="3952359" y="5219700"/>
                </a:lnTo>
                <a:lnTo>
                  <a:pt x="3966727" y="5168900"/>
                </a:lnTo>
                <a:lnTo>
                  <a:pt x="3980637" y="5130800"/>
                </a:lnTo>
                <a:lnTo>
                  <a:pt x="3994086" y="5080000"/>
                </a:lnTo>
                <a:lnTo>
                  <a:pt x="4007072" y="5029200"/>
                </a:lnTo>
                <a:lnTo>
                  <a:pt x="4019590" y="4978400"/>
                </a:lnTo>
                <a:lnTo>
                  <a:pt x="4031638" y="4927600"/>
                </a:lnTo>
                <a:lnTo>
                  <a:pt x="4043211" y="4876800"/>
                </a:lnTo>
                <a:lnTo>
                  <a:pt x="4054307" y="4826000"/>
                </a:lnTo>
                <a:lnTo>
                  <a:pt x="4064922" y="4775200"/>
                </a:lnTo>
                <a:lnTo>
                  <a:pt x="4075052" y="4724400"/>
                </a:lnTo>
                <a:lnTo>
                  <a:pt x="4084694" y="4673600"/>
                </a:lnTo>
                <a:lnTo>
                  <a:pt x="4093846" y="4622800"/>
                </a:lnTo>
                <a:lnTo>
                  <a:pt x="4102502" y="4572000"/>
                </a:lnTo>
                <a:lnTo>
                  <a:pt x="4110660" y="4521200"/>
                </a:lnTo>
                <a:lnTo>
                  <a:pt x="4118317" y="4470400"/>
                </a:lnTo>
                <a:lnTo>
                  <a:pt x="4125469" y="4406900"/>
                </a:lnTo>
                <a:lnTo>
                  <a:pt x="4132112" y="4356100"/>
                </a:lnTo>
                <a:lnTo>
                  <a:pt x="4138244" y="4305300"/>
                </a:lnTo>
                <a:lnTo>
                  <a:pt x="4143860" y="4254500"/>
                </a:lnTo>
                <a:lnTo>
                  <a:pt x="4148958" y="4203700"/>
                </a:lnTo>
                <a:lnTo>
                  <a:pt x="4153534" y="4152900"/>
                </a:lnTo>
                <a:lnTo>
                  <a:pt x="4157584" y="4089400"/>
                </a:lnTo>
                <a:lnTo>
                  <a:pt x="4161105" y="4038600"/>
                </a:lnTo>
                <a:lnTo>
                  <a:pt x="4164094" y="3987800"/>
                </a:lnTo>
                <a:lnTo>
                  <a:pt x="4166547" y="3937000"/>
                </a:lnTo>
                <a:lnTo>
                  <a:pt x="4168461" y="3873500"/>
                </a:lnTo>
                <a:lnTo>
                  <a:pt x="4169832" y="3822700"/>
                </a:lnTo>
                <a:lnTo>
                  <a:pt x="4170658" y="3771900"/>
                </a:lnTo>
                <a:lnTo>
                  <a:pt x="4170934" y="3708400"/>
                </a:lnTo>
                <a:lnTo>
                  <a:pt x="4170656" y="3657600"/>
                </a:lnTo>
                <a:lnTo>
                  <a:pt x="4169826" y="3606800"/>
                </a:lnTo>
                <a:lnTo>
                  <a:pt x="4168447" y="3543300"/>
                </a:lnTo>
                <a:lnTo>
                  <a:pt x="4166522" y="3492500"/>
                </a:lnTo>
                <a:lnTo>
                  <a:pt x="4164055" y="3441700"/>
                </a:lnTo>
                <a:lnTo>
                  <a:pt x="4161049" y="3378200"/>
                </a:lnTo>
                <a:lnTo>
                  <a:pt x="4157508" y="3327400"/>
                </a:lnTo>
                <a:lnTo>
                  <a:pt x="4153435" y="3276600"/>
                </a:lnTo>
                <a:lnTo>
                  <a:pt x="4148833" y="3225800"/>
                </a:lnTo>
                <a:lnTo>
                  <a:pt x="4143707" y="3162300"/>
                </a:lnTo>
                <a:lnTo>
                  <a:pt x="4138059" y="3111500"/>
                </a:lnTo>
                <a:lnTo>
                  <a:pt x="4131893" y="3060700"/>
                </a:lnTo>
                <a:lnTo>
                  <a:pt x="4125212" y="3009900"/>
                </a:lnTo>
                <a:lnTo>
                  <a:pt x="4118020" y="2959100"/>
                </a:lnTo>
                <a:lnTo>
                  <a:pt x="4110320" y="2908300"/>
                </a:lnTo>
                <a:lnTo>
                  <a:pt x="4102116" y="2857500"/>
                </a:lnTo>
                <a:lnTo>
                  <a:pt x="4093411" y="2794000"/>
                </a:lnTo>
                <a:lnTo>
                  <a:pt x="4084208" y="2743200"/>
                </a:lnTo>
                <a:lnTo>
                  <a:pt x="4074512" y="2692400"/>
                </a:lnTo>
                <a:lnTo>
                  <a:pt x="4064325" y="2641600"/>
                </a:lnTo>
                <a:lnTo>
                  <a:pt x="4053651" y="2590800"/>
                </a:lnTo>
                <a:lnTo>
                  <a:pt x="4042493" y="2540000"/>
                </a:lnTo>
                <a:lnTo>
                  <a:pt x="4030855" y="2489200"/>
                </a:lnTo>
                <a:lnTo>
                  <a:pt x="4018741" y="2438400"/>
                </a:lnTo>
                <a:lnTo>
                  <a:pt x="4006153" y="2387600"/>
                </a:lnTo>
                <a:lnTo>
                  <a:pt x="3993095" y="2349500"/>
                </a:lnTo>
                <a:lnTo>
                  <a:pt x="3979571" y="2298700"/>
                </a:lnTo>
                <a:lnTo>
                  <a:pt x="3965584" y="2247900"/>
                </a:lnTo>
                <a:lnTo>
                  <a:pt x="3951137" y="2197100"/>
                </a:lnTo>
                <a:lnTo>
                  <a:pt x="3936234" y="2146300"/>
                </a:lnTo>
                <a:lnTo>
                  <a:pt x="3920879" y="2095500"/>
                </a:lnTo>
                <a:lnTo>
                  <a:pt x="3905075" y="2057400"/>
                </a:lnTo>
                <a:lnTo>
                  <a:pt x="3888824" y="2006600"/>
                </a:lnTo>
                <a:lnTo>
                  <a:pt x="3872132" y="1955800"/>
                </a:lnTo>
                <a:lnTo>
                  <a:pt x="3855001" y="1917700"/>
                </a:lnTo>
                <a:lnTo>
                  <a:pt x="3837434" y="1866900"/>
                </a:lnTo>
                <a:lnTo>
                  <a:pt x="3819435" y="1816100"/>
                </a:lnTo>
                <a:lnTo>
                  <a:pt x="3801008" y="1778000"/>
                </a:lnTo>
                <a:lnTo>
                  <a:pt x="3782156" y="1727200"/>
                </a:lnTo>
                <a:lnTo>
                  <a:pt x="3762882" y="1676400"/>
                </a:lnTo>
                <a:lnTo>
                  <a:pt x="3743191" y="1638300"/>
                </a:lnTo>
                <a:lnTo>
                  <a:pt x="3723084" y="1587500"/>
                </a:lnTo>
                <a:lnTo>
                  <a:pt x="3702566" y="1549400"/>
                </a:lnTo>
                <a:lnTo>
                  <a:pt x="3681641" y="1511300"/>
                </a:lnTo>
                <a:lnTo>
                  <a:pt x="3660311" y="1460500"/>
                </a:lnTo>
                <a:lnTo>
                  <a:pt x="3638580" y="1422400"/>
                </a:lnTo>
                <a:lnTo>
                  <a:pt x="3616451" y="1371600"/>
                </a:lnTo>
                <a:lnTo>
                  <a:pt x="3593929" y="1333500"/>
                </a:lnTo>
                <a:lnTo>
                  <a:pt x="3571016" y="1295400"/>
                </a:lnTo>
                <a:lnTo>
                  <a:pt x="3547716" y="1257300"/>
                </a:lnTo>
                <a:lnTo>
                  <a:pt x="3524032" y="1206500"/>
                </a:lnTo>
                <a:lnTo>
                  <a:pt x="3499968" y="1168400"/>
                </a:lnTo>
                <a:lnTo>
                  <a:pt x="3475527" y="1130300"/>
                </a:lnTo>
                <a:lnTo>
                  <a:pt x="3450713" y="1092200"/>
                </a:lnTo>
                <a:lnTo>
                  <a:pt x="3425529" y="1054100"/>
                </a:lnTo>
                <a:lnTo>
                  <a:pt x="3399979" y="1016000"/>
                </a:lnTo>
                <a:lnTo>
                  <a:pt x="3374065" y="977900"/>
                </a:lnTo>
                <a:lnTo>
                  <a:pt x="3347792" y="939800"/>
                </a:lnTo>
                <a:lnTo>
                  <a:pt x="3321163" y="901700"/>
                </a:lnTo>
                <a:lnTo>
                  <a:pt x="3294182" y="863600"/>
                </a:lnTo>
                <a:lnTo>
                  <a:pt x="3266851" y="825500"/>
                </a:lnTo>
                <a:lnTo>
                  <a:pt x="3239174" y="787400"/>
                </a:lnTo>
                <a:lnTo>
                  <a:pt x="3211155" y="749300"/>
                </a:lnTo>
                <a:lnTo>
                  <a:pt x="3182797" y="711200"/>
                </a:lnTo>
                <a:lnTo>
                  <a:pt x="3154104" y="685800"/>
                </a:lnTo>
                <a:lnTo>
                  <a:pt x="3125078" y="647700"/>
                </a:lnTo>
                <a:lnTo>
                  <a:pt x="3095725" y="609600"/>
                </a:lnTo>
                <a:lnTo>
                  <a:pt x="3066046" y="571500"/>
                </a:lnTo>
                <a:lnTo>
                  <a:pt x="3036045" y="546100"/>
                </a:lnTo>
                <a:lnTo>
                  <a:pt x="3005726" y="508000"/>
                </a:lnTo>
                <a:lnTo>
                  <a:pt x="2975093" y="482600"/>
                </a:lnTo>
                <a:lnTo>
                  <a:pt x="2944148" y="444500"/>
                </a:lnTo>
                <a:lnTo>
                  <a:pt x="2912896" y="419100"/>
                </a:lnTo>
                <a:lnTo>
                  <a:pt x="2881339" y="381000"/>
                </a:lnTo>
                <a:lnTo>
                  <a:pt x="2817325" y="330200"/>
                </a:lnTo>
                <a:lnTo>
                  <a:pt x="2784876" y="292100"/>
                </a:lnTo>
                <a:lnTo>
                  <a:pt x="2685798" y="215900"/>
                </a:lnTo>
                <a:lnTo>
                  <a:pt x="2652206" y="190500"/>
                </a:lnTo>
                <a:lnTo>
                  <a:pt x="2618338" y="152400"/>
                </a:lnTo>
                <a:lnTo>
                  <a:pt x="2515108" y="76200"/>
                </a:lnTo>
                <a:lnTo>
                  <a:pt x="2383282" y="0"/>
                </a:lnTo>
                <a:close/>
              </a:path>
              <a:path w="4572000" h="6845300">
                <a:moveTo>
                  <a:pt x="3149092" y="0"/>
                </a:moveTo>
                <a:lnTo>
                  <a:pt x="2576449" y="0"/>
                </a:lnTo>
                <a:lnTo>
                  <a:pt x="2693797" y="76200"/>
                </a:lnTo>
                <a:lnTo>
                  <a:pt x="2727601" y="114300"/>
                </a:lnTo>
                <a:lnTo>
                  <a:pt x="2827353" y="190500"/>
                </a:lnTo>
                <a:lnTo>
                  <a:pt x="2860039" y="228600"/>
                </a:lnTo>
                <a:lnTo>
                  <a:pt x="2924542" y="279400"/>
                </a:lnTo>
                <a:lnTo>
                  <a:pt x="2956353" y="317500"/>
                </a:lnTo>
                <a:lnTo>
                  <a:pt x="2987867" y="342900"/>
                </a:lnTo>
                <a:lnTo>
                  <a:pt x="3019079" y="381000"/>
                </a:lnTo>
                <a:lnTo>
                  <a:pt x="3049986" y="406400"/>
                </a:lnTo>
                <a:lnTo>
                  <a:pt x="3080585" y="444500"/>
                </a:lnTo>
                <a:lnTo>
                  <a:pt x="3110873" y="469900"/>
                </a:lnTo>
                <a:lnTo>
                  <a:pt x="3140846" y="508000"/>
                </a:lnTo>
                <a:lnTo>
                  <a:pt x="3170502" y="546100"/>
                </a:lnTo>
                <a:lnTo>
                  <a:pt x="3199836" y="571500"/>
                </a:lnTo>
                <a:lnTo>
                  <a:pt x="3228846" y="609600"/>
                </a:lnTo>
                <a:lnTo>
                  <a:pt x="3257528" y="647700"/>
                </a:lnTo>
                <a:lnTo>
                  <a:pt x="3285879" y="685800"/>
                </a:lnTo>
                <a:lnTo>
                  <a:pt x="3313895" y="723900"/>
                </a:lnTo>
                <a:lnTo>
                  <a:pt x="3341574" y="762000"/>
                </a:lnTo>
                <a:lnTo>
                  <a:pt x="3368911" y="787400"/>
                </a:lnTo>
                <a:lnTo>
                  <a:pt x="3395905" y="825500"/>
                </a:lnTo>
                <a:lnTo>
                  <a:pt x="3422550" y="863600"/>
                </a:lnTo>
                <a:lnTo>
                  <a:pt x="3448845" y="901700"/>
                </a:lnTo>
                <a:lnTo>
                  <a:pt x="3474785" y="939800"/>
                </a:lnTo>
                <a:lnTo>
                  <a:pt x="3500367" y="990600"/>
                </a:lnTo>
                <a:lnTo>
                  <a:pt x="3525589" y="1028700"/>
                </a:lnTo>
                <a:lnTo>
                  <a:pt x="3550446" y="1066800"/>
                </a:lnTo>
                <a:lnTo>
                  <a:pt x="3574936" y="1104900"/>
                </a:lnTo>
                <a:lnTo>
                  <a:pt x="3599055" y="1143000"/>
                </a:lnTo>
                <a:lnTo>
                  <a:pt x="3622800" y="1193800"/>
                </a:lnTo>
                <a:lnTo>
                  <a:pt x="3646167" y="1231900"/>
                </a:lnTo>
                <a:lnTo>
                  <a:pt x="3669154" y="1270000"/>
                </a:lnTo>
                <a:lnTo>
                  <a:pt x="3691756" y="1308100"/>
                </a:lnTo>
                <a:lnTo>
                  <a:pt x="3713971" y="1358900"/>
                </a:lnTo>
                <a:lnTo>
                  <a:pt x="3735796" y="1397000"/>
                </a:lnTo>
                <a:lnTo>
                  <a:pt x="3757226" y="1447800"/>
                </a:lnTo>
                <a:lnTo>
                  <a:pt x="3778259" y="1485900"/>
                </a:lnTo>
                <a:lnTo>
                  <a:pt x="3798891" y="1536700"/>
                </a:lnTo>
                <a:lnTo>
                  <a:pt x="3819120" y="1574800"/>
                </a:lnTo>
                <a:lnTo>
                  <a:pt x="3838941" y="1625600"/>
                </a:lnTo>
                <a:lnTo>
                  <a:pt x="3858351" y="1663700"/>
                </a:lnTo>
                <a:lnTo>
                  <a:pt x="3877348" y="1714500"/>
                </a:lnTo>
                <a:lnTo>
                  <a:pt x="3895927" y="1752600"/>
                </a:lnTo>
                <a:lnTo>
                  <a:pt x="3914086" y="1803400"/>
                </a:lnTo>
                <a:lnTo>
                  <a:pt x="3931821" y="1854200"/>
                </a:lnTo>
                <a:lnTo>
                  <a:pt x="3949129" y="1892300"/>
                </a:lnTo>
                <a:lnTo>
                  <a:pt x="3966006" y="1943100"/>
                </a:lnTo>
                <a:lnTo>
                  <a:pt x="3982450" y="1993900"/>
                </a:lnTo>
                <a:lnTo>
                  <a:pt x="3998456" y="2044700"/>
                </a:lnTo>
                <a:lnTo>
                  <a:pt x="4014023" y="2095500"/>
                </a:lnTo>
                <a:lnTo>
                  <a:pt x="4029145" y="2133600"/>
                </a:lnTo>
                <a:lnTo>
                  <a:pt x="4043821" y="2184400"/>
                </a:lnTo>
                <a:lnTo>
                  <a:pt x="4058046" y="2235200"/>
                </a:lnTo>
                <a:lnTo>
                  <a:pt x="4071818" y="2286000"/>
                </a:lnTo>
                <a:lnTo>
                  <a:pt x="4085132" y="2336800"/>
                </a:lnTo>
                <a:lnTo>
                  <a:pt x="4097987" y="2387600"/>
                </a:lnTo>
                <a:lnTo>
                  <a:pt x="4110378" y="2438400"/>
                </a:lnTo>
                <a:lnTo>
                  <a:pt x="4122302" y="2489200"/>
                </a:lnTo>
                <a:lnTo>
                  <a:pt x="4133756" y="2540000"/>
                </a:lnTo>
                <a:lnTo>
                  <a:pt x="4144736" y="2590800"/>
                </a:lnTo>
                <a:lnTo>
                  <a:pt x="4155240" y="2641600"/>
                </a:lnTo>
                <a:lnTo>
                  <a:pt x="4165263" y="2692400"/>
                </a:lnTo>
                <a:lnTo>
                  <a:pt x="4174803" y="2743200"/>
                </a:lnTo>
                <a:lnTo>
                  <a:pt x="4183857" y="2794000"/>
                </a:lnTo>
                <a:lnTo>
                  <a:pt x="4192420" y="2844800"/>
                </a:lnTo>
                <a:lnTo>
                  <a:pt x="4200490" y="2895600"/>
                </a:lnTo>
                <a:lnTo>
                  <a:pt x="4208063" y="2946400"/>
                </a:lnTo>
                <a:lnTo>
                  <a:pt x="4215137" y="3009900"/>
                </a:lnTo>
                <a:lnTo>
                  <a:pt x="4221707" y="3060700"/>
                </a:lnTo>
                <a:lnTo>
                  <a:pt x="4227770" y="3111500"/>
                </a:lnTo>
                <a:lnTo>
                  <a:pt x="4233324" y="3162300"/>
                </a:lnTo>
                <a:lnTo>
                  <a:pt x="4238364" y="3213100"/>
                </a:lnTo>
                <a:lnTo>
                  <a:pt x="4242888" y="3276600"/>
                </a:lnTo>
                <a:lnTo>
                  <a:pt x="4246892" y="3327400"/>
                </a:lnTo>
                <a:lnTo>
                  <a:pt x="4250373" y="3378200"/>
                </a:lnTo>
                <a:lnTo>
                  <a:pt x="4253328" y="3441700"/>
                </a:lnTo>
                <a:lnTo>
                  <a:pt x="4255752" y="3492500"/>
                </a:lnTo>
                <a:lnTo>
                  <a:pt x="4257644" y="3543300"/>
                </a:lnTo>
                <a:lnTo>
                  <a:pt x="4258999" y="3606800"/>
                </a:lnTo>
                <a:lnTo>
                  <a:pt x="4259815" y="3657600"/>
                </a:lnTo>
                <a:lnTo>
                  <a:pt x="4260088" y="3708400"/>
                </a:lnTo>
                <a:lnTo>
                  <a:pt x="4259821" y="3771900"/>
                </a:lnTo>
                <a:lnTo>
                  <a:pt x="4259025" y="3822700"/>
                </a:lnTo>
                <a:lnTo>
                  <a:pt x="4257702" y="3873500"/>
                </a:lnTo>
                <a:lnTo>
                  <a:pt x="4255855" y="3924300"/>
                </a:lnTo>
                <a:lnTo>
                  <a:pt x="4253487" y="3987800"/>
                </a:lnTo>
                <a:lnTo>
                  <a:pt x="4250602" y="4038600"/>
                </a:lnTo>
                <a:lnTo>
                  <a:pt x="4247203" y="4089400"/>
                </a:lnTo>
                <a:lnTo>
                  <a:pt x="4243292" y="4140200"/>
                </a:lnTo>
                <a:lnTo>
                  <a:pt x="4238874" y="4203700"/>
                </a:lnTo>
                <a:lnTo>
                  <a:pt x="4233951" y="4254500"/>
                </a:lnTo>
                <a:lnTo>
                  <a:pt x="4228527" y="4305300"/>
                </a:lnTo>
                <a:lnTo>
                  <a:pt x="4222605" y="4356100"/>
                </a:lnTo>
                <a:lnTo>
                  <a:pt x="4216187" y="4406900"/>
                </a:lnTo>
                <a:lnTo>
                  <a:pt x="4209278" y="4457700"/>
                </a:lnTo>
                <a:lnTo>
                  <a:pt x="4201879" y="4521200"/>
                </a:lnTo>
                <a:lnTo>
                  <a:pt x="4193996" y="4572000"/>
                </a:lnTo>
                <a:lnTo>
                  <a:pt x="4185630" y="4622800"/>
                </a:lnTo>
                <a:lnTo>
                  <a:pt x="4176785" y="4673600"/>
                </a:lnTo>
                <a:lnTo>
                  <a:pt x="4167464" y="4724400"/>
                </a:lnTo>
                <a:lnTo>
                  <a:pt x="4157670" y="4775200"/>
                </a:lnTo>
                <a:lnTo>
                  <a:pt x="4147407" y="4826000"/>
                </a:lnTo>
                <a:lnTo>
                  <a:pt x="4136678" y="4876800"/>
                </a:lnTo>
                <a:lnTo>
                  <a:pt x="4125485" y="4927600"/>
                </a:lnTo>
                <a:lnTo>
                  <a:pt x="4113833" y="4978400"/>
                </a:lnTo>
                <a:lnTo>
                  <a:pt x="4101723" y="5029200"/>
                </a:lnTo>
                <a:lnTo>
                  <a:pt x="4089160" y="5067300"/>
                </a:lnTo>
                <a:lnTo>
                  <a:pt x="4076147" y="5118100"/>
                </a:lnTo>
                <a:lnTo>
                  <a:pt x="4062687" y="5168900"/>
                </a:lnTo>
                <a:lnTo>
                  <a:pt x="4048782" y="5219700"/>
                </a:lnTo>
                <a:lnTo>
                  <a:pt x="4034437" y="5270500"/>
                </a:lnTo>
                <a:lnTo>
                  <a:pt x="4019654" y="5321300"/>
                </a:lnTo>
                <a:lnTo>
                  <a:pt x="4004437" y="5359400"/>
                </a:lnTo>
                <a:lnTo>
                  <a:pt x="3988788" y="5410200"/>
                </a:lnTo>
                <a:lnTo>
                  <a:pt x="3972711" y="5461000"/>
                </a:lnTo>
                <a:lnTo>
                  <a:pt x="3956210" y="5511800"/>
                </a:lnTo>
                <a:lnTo>
                  <a:pt x="3939287" y="5549900"/>
                </a:lnTo>
                <a:lnTo>
                  <a:pt x="3921945" y="5600700"/>
                </a:lnTo>
                <a:lnTo>
                  <a:pt x="3904188" y="5638800"/>
                </a:lnTo>
                <a:lnTo>
                  <a:pt x="3886019" y="5689600"/>
                </a:lnTo>
                <a:lnTo>
                  <a:pt x="3867442" y="5740400"/>
                </a:lnTo>
                <a:lnTo>
                  <a:pt x="3848458" y="5778500"/>
                </a:lnTo>
                <a:lnTo>
                  <a:pt x="3829072" y="5829300"/>
                </a:lnTo>
                <a:lnTo>
                  <a:pt x="3809287" y="5867400"/>
                </a:lnTo>
                <a:lnTo>
                  <a:pt x="3789105" y="5918200"/>
                </a:lnTo>
                <a:lnTo>
                  <a:pt x="3768531" y="5956300"/>
                </a:lnTo>
                <a:lnTo>
                  <a:pt x="3747567" y="5994400"/>
                </a:lnTo>
                <a:lnTo>
                  <a:pt x="3726216" y="6045200"/>
                </a:lnTo>
                <a:lnTo>
                  <a:pt x="3704482" y="6083300"/>
                </a:lnTo>
                <a:lnTo>
                  <a:pt x="3682368" y="6121400"/>
                </a:lnTo>
                <a:lnTo>
                  <a:pt x="3659877" y="6172200"/>
                </a:lnTo>
                <a:lnTo>
                  <a:pt x="3637012" y="6210300"/>
                </a:lnTo>
                <a:lnTo>
                  <a:pt x="3613777" y="6248400"/>
                </a:lnTo>
                <a:lnTo>
                  <a:pt x="3590174" y="6286500"/>
                </a:lnTo>
                <a:lnTo>
                  <a:pt x="3566207" y="6337300"/>
                </a:lnTo>
                <a:lnTo>
                  <a:pt x="3541879" y="6375400"/>
                </a:lnTo>
                <a:lnTo>
                  <a:pt x="3517193" y="6413500"/>
                </a:lnTo>
                <a:lnTo>
                  <a:pt x="3492152" y="6451600"/>
                </a:lnTo>
                <a:lnTo>
                  <a:pt x="3466760" y="6489700"/>
                </a:lnTo>
                <a:lnTo>
                  <a:pt x="3441020" y="6527800"/>
                </a:lnTo>
                <a:lnTo>
                  <a:pt x="3414934" y="6565900"/>
                </a:lnTo>
                <a:lnTo>
                  <a:pt x="3388507" y="6604000"/>
                </a:lnTo>
                <a:lnTo>
                  <a:pt x="3361741" y="6642100"/>
                </a:lnTo>
                <a:lnTo>
                  <a:pt x="3334640" y="6680200"/>
                </a:lnTo>
                <a:lnTo>
                  <a:pt x="3307207" y="6718300"/>
                </a:lnTo>
                <a:lnTo>
                  <a:pt x="3190621" y="6845300"/>
                </a:lnTo>
                <a:lnTo>
                  <a:pt x="3645916" y="6845300"/>
                </a:lnTo>
                <a:lnTo>
                  <a:pt x="3671911" y="6807200"/>
                </a:lnTo>
                <a:lnTo>
                  <a:pt x="3697594" y="6769100"/>
                </a:lnTo>
                <a:lnTo>
                  <a:pt x="3722963" y="6731000"/>
                </a:lnTo>
                <a:lnTo>
                  <a:pt x="3748015" y="6680200"/>
                </a:lnTo>
                <a:lnTo>
                  <a:pt x="3772747" y="6642100"/>
                </a:lnTo>
                <a:lnTo>
                  <a:pt x="3797156" y="6604000"/>
                </a:lnTo>
                <a:lnTo>
                  <a:pt x="3821241" y="6565900"/>
                </a:lnTo>
                <a:lnTo>
                  <a:pt x="3844997" y="6527800"/>
                </a:lnTo>
                <a:lnTo>
                  <a:pt x="3868424" y="6489700"/>
                </a:lnTo>
                <a:lnTo>
                  <a:pt x="3891517" y="6451600"/>
                </a:lnTo>
                <a:lnTo>
                  <a:pt x="3914275" y="6400800"/>
                </a:lnTo>
                <a:lnTo>
                  <a:pt x="3936694" y="6362700"/>
                </a:lnTo>
                <a:lnTo>
                  <a:pt x="3958773" y="6324600"/>
                </a:lnTo>
                <a:lnTo>
                  <a:pt x="3980508" y="6273800"/>
                </a:lnTo>
                <a:lnTo>
                  <a:pt x="4001897" y="6235700"/>
                </a:lnTo>
                <a:lnTo>
                  <a:pt x="4022937" y="6197600"/>
                </a:lnTo>
                <a:lnTo>
                  <a:pt x="4043625" y="6146800"/>
                </a:lnTo>
                <a:lnTo>
                  <a:pt x="4063960" y="6108700"/>
                </a:lnTo>
                <a:lnTo>
                  <a:pt x="4083938" y="6057900"/>
                </a:lnTo>
                <a:lnTo>
                  <a:pt x="4103556" y="6019800"/>
                </a:lnTo>
                <a:lnTo>
                  <a:pt x="4122813" y="5969000"/>
                </a:lnTo>
                <a:lnTo>
                  <a:pt x="4141705" y="5930900"/>
                </a:lnTo>
                <a:lnTo>
                  <a:pt x="4160229" y="5880100"/>
                </a:lnTo>
                <a:lnTo>
                  <a:pt x="4178384" y="5842000"/>
                </a:lnTo>
                <a:lnTo>
                  <a:pt x="4196167" y="5791200"/>
                </a:lnTo>
                <a:lnTo>
                  <a:pt x="4213574" y="5753100"/>
                </a:lnTo>
                <a:lnTo>
                  <a:pt x="4230603" y="5702300"/>
                </a:lnTo>
                <a:lnTo>
                  <a:pt x="4247252" y="5651500"/>
                </a:lnTo>
                <a:lnTo>
                  <a:pt x="4263518" y="5613400"/>
                </a:lnTo>
                <a:lnTo>
                  <a:pt x="4279398" y="5562600"/>
                </a:lnTo>
                <a:lnTo>
                  <a:pt x="4294890" y="5511800"/>
                </a:lnTo>
                <a:lnTo>
                  <a:pt x="4309991" y="5461000"/>
                </a:lnTo>
                <a:lnTo>
                  <a:pt x="4324699" y="5422900"/>
                </a:lnTo>
                <a:lnTo>
                  <a:pt x="4339010" y="5372100"/>
                </a:lnTo>
                <a:lnTo>
                  <a:pt x="4352922" y="5321300"/>
                </a:lnTo>
                <a:lnTo>
                  <a:pt x="4366433" y="5270500"/>
                </a:lnTo>
                <a:lnTo>
                  <a:pt x="4379540" y="5219700"/>
                </a:lnTo>
                <a:lnTo>
                  <a:pt x="4392240" y="5168900"/>
                </a:lnTo>
                <a:lnTo>
                  <a:pt x="4404530" y="5130800"/>
                </a:lnTo>
                <a:lnTo>
                  <a:pt x="4416409" y="5080000"/>
                </a:lnTo>
                <a:lnTo>
                  <a:pt x="4427873" y="5029200"/>
                </a:lnTo>
                <a:lnTo>
                  <a:pt x="4438920" y="4978400"/>
                </a:lnTo>
                <a:lnTo>
                  <a:pt x="4449546" y="4927600"/>
                </a:lnTo>
                <a:lnTo>
                  <a:pt x="4459750" y="4876800"/>
                </a:lnTo>
                <a:lnTo>
                  <a:pt x="4469529" y="4826000"/>
                </a:lnTo>
                <a:lnTo>
                  <a:pt x="4478880" y="4775200"/>
                </a:lnTo>
                <a:lnTo>
                  <a:pt x="4487801" y="4724400"/>
                </a:lnTo>
                <a:lnTo>
                  <a:pt x="4496288" y="4673600"/>
                </a:lnTo>
                <a:lnTo>
                  <a:pt x="4504340" y="4622800"/>
                </a:lnTo>
                <a:lnTo>
                  <a:pt x="4511954" y="4572000"/>
                </a:lnTo>
                <a:lnTo>
                  <a:pt x="4519126" y="4508500"/>
                </a:lnTo>
                <a:lnTo>
                  <a:pt x="4525855" y="4457700"/>
                </a:lnTo>
                <a:lnTo>
                  <a:pt x="4532137" y="4406900"/>
                </a:lnTo>
                <a:lnTo>
                  <a:pt x="4537971" y="4356100"/>
                </a:lnTo>
                <a:lnTo>
                  <a:pt x="4543353" y="4305300"/>
                </a:lnTo>
                <a:lnTo>
                  <a:pt x="4548281" y="4254500"/>
                </a:lnTo>
                <a:lnTo>
                  <a:pt x="4552752" y="4203700"/>
                </a:lnTo>
                <a:lnTo>
                  <a:pt x="4556763" y="4140200"/>
                </a:lnTo>
                <a:lnTo>
                  <a:pt x="4560313" y="4089400"/>
                </a:lnTo>
                <a:lnTo>
                  <a:pt x="4563397" y="4038600"/>
                </a:lnTo>
                <a:lnTo>
                  <a:pt x="4566015" y="3987800"/>
                </a:lnTo>
                <a:lnTo>
                  <a:pt x="4568162" y="3924300"/>
                </a:lnTo>
                <a:lnTo>
                  <a:pt x="4569837" y="3873500"/>
                </a:lnTo>
                <a:lnTo>
                  <a:pt x="4571037" y="3822700"/>
                </a:lnTo>
                <a:lnTo>
                  <a:pt x="4571758" y="3771900"/>
                </a:lnTo>
                <a:lnTo>
                  <a:pt x="4572000" y="3708400"/>
                </a:lnTo>
                <a:lnTo>
                  <a:pt x="4571757" y="3657600"/>
                </a:lnTo>
                <a:lnTo>
                  <a:pt x="4571032" y="3606800"/>
                </a:lnTo>
                <a:lnTo>
                  <a:pt x="4569826" y="3543300"/>
                </a:lnTo>
                <a:lnTo>
                  <a:pt x="4568143" y="3492500"/>
                </a:lnTo>
                <a:lnTo>
                  <a:pt x="4565985" y="3441700"/>
                </a:lnTo>
                <a:lnTo>
                  <a:pt x="4563355" y="3390900"/>
                </a:lnTo>
                <a:lnTo>
                  <a:pt x="4560255" y="3327400"/>
                </a:lnTo>
                <a:lnTo>
                  <a:pt x="4556687" y="3276600"/>
                </a:lnTo>
                <a:lnTo>
                  <a:pt x="4552656" y="3225800"/>
                </a:lnTo>
                <a:lnTo>
                  <a:pt x="4548163" y="3175000"/>
                </a:lnTo>
                <a:lnTo>
                  <a:pt x="4543211" y="3124200"/>
                </a:lnTo>
                <a:lnTo>
                  <a:pt x="4537802" y="3060700"/>
                </a:lnTo>
                <a:lnTo>
                  <a:pt x="4531940" y="3009900"/>
                </a:lnTo>
                <a:lnTo>
                  <a:pt x="4525626" y="2959100"/>
                </a:lnTo>
                <a:lnTo>
                  <a:pt x="4518864" y="2908300"/>
                </a:lnTo>
                <a:lnTo>
                  <a:pt x="4511656" y="2857500"/>
                </a:lnTo>
                <a:lnTo>
                  <a:pt x="4504006" y="2806700"/>
                </a:lnTo>
                <a:lnTo>
                  <a:pt x="4495914" y="2755900"/>
                </a:lnTo>
                <a:lnTo>
                  <a:pt x="4487385" y="2705100"/>
                </a:lnTo>
                <a:lnTo>
                  <a:pt x="4478421" y="2654300"/>
                </a:lnTo>
                <a:lnTo>
                  <a:pt x="4469024" y="2603500"/>
                </a:lnTo>
                <a:lnTo>
                  <a:pt x="4459197" y="2552700"/>
                </a:lnTo>
                <a:lnTo>
                  <a:pt x="4448943" y="2501900"/>
                </a:lnTo>
                <a:lnTo>
                  <a:pt x="4438264" y="2451100"/>
                </a:lnTo>
                <a:lnTo>
                  <a:pt x="4427164" y="2400300"/>
                </a:lnTo>
                <a:lnTo>
                  <a:pt x="4415644" y="2349500"/>
                </a:lnTo>
                <a:lnTo>
                  <a:pt x="4403708" y="2298700"/>
                </a:lnTo>
                <a:lnTo>
                  <a:pt x="4391357" y="2247900"/>
                </a:lnTo>
                <a:lnTo>
                  <a:pt x="4378596" y="2197100"/>
                </a:lnTo>
                <a:lnTo>
                  <a:pt x="4365425" y="2146300"/>
                </a:lnTo>
                <a:lnTo>
                  <a:pt x="4351849" y="2095500"/>
                </a:lnTo>
                <a:lnTo>
                  <a:pt x="4337869" y="2044700"/>
                </a:lnTo>
                <a:lnTo>
                  <a:pt x="4323489" y="2006600"/>
                </a:lnTo>
                <a:lnTo>
                  <a:pt x="4308710" y="1955800"/>
                </a:lnTo>
                <a:lnTo>
                  <a:pt x="4293536" y="1905000"/>
                </a:lnTo>
                <a:lnTo>
                  <a:pt x="4277970" y="1854200"/>
                </a:lnTo>
                <a:lnTo>
                  <a:pt x="4262013" y="1816100"/>
                </a:lnTo>
                <a:lnTo>
                  <a:pt x="4245669" y="1765300"/>
                </a:lnTo>
                <a:lnTo>
                  <a:pt x="4228940" y="1714500"/>
                </a:lnTo>
                <a:lnTo>
                  <a:pt x="4211829" y="1676400"/>
                </a:lnTo>
                <a:lnTo>
                  <a:pt x="4194338" y="1625600"/>
                </a:lnTo>
                <a:lnTo>
                  <a:pt x="4176471" y="1574800"/>
                </a:lnTo>
                <a:lnTo>
                  <a:pt x="4158229" y="1536700"/>
                </a:lnTo>
                <a:lnTo>
                  <a:pt x="4139616" y="1485900"/>
                </a:lnTo>
                <a:lnTo>
                  <a:pt x="4120634" y="1447800"/>
                </a:lnTo>
                <a:lnTo>
                  <a:pt x="4101285" y="1397000"/>
                </a:lnTo>
                <a:lnTo>
                  <a:pt x="4081573" y="1358900"/>
                </a:lnTo>
                <a:lnTo>
                  <a:pt x="4061501" y="1308100"/>
                </a:lnTo>
                <a:lnTo>
                  <a:pt x="4041070" y="1270000"/>
                </a:lnTo>
                <a:lnTo>
                  <a:pt x="4020283" y="1219200"/>
                </a:lnTo>
                <a:lnTo>
                  <a:pt x="3999143" y="1181100"/>
                </a:lnTo>
                <a:lnTo>
                  <a:pt x="3977653" y="1143000"/>
                </a:lnTo>
                <a:lnTo>
                  <a:pt x="3955816" y="1092200"/>
                </a:lnTo>
                <a:lnTo>
                  <a:pt x="3933633" y="1054100"/>
                </a:lnTo>
                <a:lnTo>
                  <a:pt x="3911108" y="1016000"/>
                </a:lnTo>
                <a:lnTo>
                  <a:pt x="3888243" y="977900"/>
                </a:lnTo>
                <a:lnTo>
                  <a:pt x="3865041" y="927100"/>
                </a:lnTo>
                <a:lnTo>
                  <a:pt x="3841505" y="889000"/>
                </a:lnTo>
                <a:lnTo>
                  <a:pt x="3817637" y="850900"/>
                </a:lnTo>
                <a:lnTo>
                  <a:pt x="3793440" y="812800"/>
                </a:lnTo>
                <a:lnTo>
                  <a:pt x="3768917" y="774700"/>
                </a:lnTo>
                <a:lnTo>
                  <a:pt x="3744069" y="736600"/>
                </a:lnTo>
                <a:lnTo>
                  <a:pt x="3718901" y="698500"/>
                </a:lnTo>
                <a:lnTo>
                  <a:pt x="3693414" y="647700"/>
                </a:lnTo>
                <a:lnTo>
                  <a:pt x="3667611" y="609600"/>
                </a:lnTo>
                <a:lnTo>
                  <a:pt x="3641495" y="584200"/>
                </a:lnTo>
                <a:lnTo>
                  <a:pt x="3615069" y="546100"/>
                </a:lnTo>
                <a:lnTo>
                  <a:pt x="3588334" y="508000"/>
                </a:lnTo>
                <a:lnTo>
                  <a:pt x="3561295" y="469900"/>
                </a:lnTo>
                <a:lnTo>
                  <a:pt x="3533953" y="431800"/>
                </a:lnTo>
                <a:lnTo>
                  <a:pt x="3506311" y="393700"/>
                </a:lnTo>
                <a:lnTo>
                  <a:pt x="3478371" y="355600"/>
                </a:lnTo>
                <a:lnTo>
                  <a:pt x="3450137" y="330200"/>
                </a:lnTo>
                <a:lnTo>
                  <a:pt x="3421611" y="292100"/>
                </a:lnTo>
                <a:lnTo>
                  <a:pt x="3392796" y="254000"/>
                </a:lnTo>
                <a:lnTo>
                  <a:pt x="3363694" y="215900"/>
                </a:lnTo>
                <a:lnTo>
                  <a:pt x="3334308" y="190500"/>
                </a:lnTo>
                <a:lnTo>
                  <a:pt x="3304641" y="152400"/>
                </a:lnTo>
                <a:lnTo>
                  <a:pt x="3274695" y="127000"/>
                </a:lnTo>
                <a:lnTo>
                  <a:pt x="3149092" y="0"/>
                </a:lnTo>
                <a:close/>
              </a:path>
            </a:pathLst>
          </a:custGeom>
          <a:solidFill>
            <a:srgbClr val="4F4A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698238" y="1197101"/>
            <a:ext cx="4084954" cy="557466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-10" dirty="0">
                <a:latin typeface="Rockwell"/>
                <a:cs typeface="Rockwell"/>
              </a:rPr>
              <a:t>Learn:</a:t>
            </a:r>
            <a:endParaRPr sz="2000">
              <a:latin typeface="Rockwell"/>
              <a:cs typeface="Rockwell"/>
            </a:endParaRPr>
          </a:p>
          <a:p>
            <a:pPr>
              <a:lnSpc>
                <a:spcPct val="100000"/>
              </a:lnSpc>
              <a:spcBef>
                <a:spcPts val="530"/>
              </a:spcBef>
            </a:pPr>
            <a:endParaRPr sz="2000">
              <a:latin typeface="Rockwell"/>
              <a:cs typeface="Rockwell"/>
            </a:endParaRPr>
          </a:p>
          <a:p>
            <a:pPr marL="299085" marR="1050290" indent="-287020">
              <a:lnSpc>
                <a:spcPct val="100000"/>
              </a:lnSpc>
              <a:buFont typeface="Arial"/>
              <a:buChar char="•"/>
              <a:tabLst>
                <a:tab pos="299085" algn="l"/>
              </a:tabLst>
            </a:pPr>
            <a:r>
              <a:rPr sz="2000" dirty="0">
                <a:latin typeface="Rockwell"/>
                <a:cs typeface="Rockwell"/>
              </a:rPr>
              <a:t>Our</a:t>
            </a:r>
            <a:r>
              <a:rPr sz="2000" spc="-10" dirty="0">
                <a:latin typeface="Rockwell"/>
                <a:cs typeface="Rockwell"/>
              </a:rPr>
              <a:t> Challenges</a:t>
            </a:r>
            <a:r>
              <a:rPr sz="2000" spc="-35" dirty="0">
                <a:latin typeface="Rockwell"/>
                <a:cs typeface="Rockwell"/>
              </a:rPr>
              <a:t> </a:t>
            </a:r>
            <a:r>
              <a:rPr sz="2000" dirty="0">
                <a:latin typeface="Rockwell"/>
                <a:cs typeface="Rockwell"/>
              </a:rPr>
              <a:t>in</a:t>
            </a:r>
            <a:r>
              <a:rPr sz="2000" spc="-10" dirty="0">
                <a:latin typeface="Rockwell"/>
                <a:cs typeface="Rockwell"/>
              </a:rPr>
              <a:t> </a:t>
            </a:r>
            <a:r>
              <a:rPr sz="2000" spc="-20" dirty="0">
                <a:latin typeface="Rockwell"/>
                <a:cs typeface="Rockwell"/>
              </a:rPr>
              <a:t>Data </a:t>
            </a:r>
            <a:r>
              <a:rPr sz="2000" spc="-10" dirty="0">
                <a:latin typeface="Rockwell"/>
                <a:cs typeface="Rockwell"/>
              </a:rPr>
              <a:t>Collection</a:t>
            </a:r>
            <a:endParaRPr sz="2000">
              <a:latin typeface="Rockwell"/>
              <a:cs typeface="Rockwell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Font typeface="Arial"/>
              <a:buChar char="•"/>
            </a:pPr>
            <a:endParaRPr sz="2000">
              <a:latin typeface="Rockwell"/>
              <a:cs typeface="Rockwell"/>
            </a:endParaRPr>
          </a:p>
          <a:p>
            <a:pPr marL="299085" marR="444500" indent="-287020">
              <a:lnSpc>
                <a:spcPct val="100000"/>
              </a:lnSpc>
              <a:buFont typeface="Arial"/>
              <a:buChar char="•"/>
              <a:tabLst>
                <a:tab pos="299085" algn="l"/>
              </a:tabLst>
            </a:pPr>
            <a:r>
              <a:rPr sz="2000" dirty="0">
                <a:latin typeface="Rockwell"/>
                <a:cs typeface="Rockwell"/>
              </a:rPr>
              <a:t>Importance</a:t>
            </a:r>
            <a:r>
              <a:rPr sz="2000" spc="-55" dirty="0">
                <a:latin typeface="Rockwell"/>
                <a:cs typeface="Rockwell"/>
              </a:rPr>
              <a:t> </a:t>
            </a:r>
            <a:r>
              <a:rPr sz="2000" dirty="0">
                <a:latin typeface="Rockwell"/>
                <a:cs typeface="Rockwell"/>
              </a:rPr>
              <a:t>of</a:t>
            </a:r>
            <a:r>
              <a:rPr sz="2000" spc="-20" dirty="0">
                <a:latin typeface="Rockwell"/>
                <a:cs typeface="Rockwell"/>
              </a:rPr>
              <a:t> </a:t>
            </a:r>
            <a:r>
              <a:rPr sz="2000" spc="-10" dirty="0">
                <a:latin typeface="Rockwell"/>
                <a:cs typeface="Rockwell"/>
              </a:rPr>
              <a:t>Community </a:t>
            </a:r>
            <a:r>
              <a:rPr sz="2000" dirty="0">
                <a:latin typeface="Rockwell"/>
                <a:cs typeface="Rockwell"/>
              </a:rPr>
              <a:t>Assessment</a:t>
            </a:r>
            <a:r>
              <a:rPr sz="2000" spc="-25" dirty="0">
                <a:latin typeface="Rockwell"/>
                <a:cs typeface="Rockwell"/>
              </a:rPr>
              <a:t> </a:t>
            </a:r>
            <a:r>
              <a:rPr sz="2000" dirty="0">
                <a:latin typeface="Rockwell"/>
                <a:cs typeface="Rockwell"/>
              </a:rPr>
              <a:t>and</a:t>
            </a:r>
            <a:r>
              <a:rPr sz="2000" spc="-20" dirty="0">
                <a:latin typeface="Rockwell"/>
                <a:cs typeface="Rockwell"/>
              </a:rPr>
              <a:t> </a:t>
            </a:r>
            <a:r>
              <a:rPr sz="2000" dirty="0">
                <a:latin typeface="Rockwell"/>
                <a:cs typeface="Rockwell"/>
              </a:rPr>
              <a:t>the</a:t>
            </a:r>
            <a:r>
              <a:rPr sz="2000" spc="-20" dirty="0">
                <a:latin typeface="Rockwell"/>
                <a:cs typeface="Rockwell"/>
              </a:rPr>
              <a:t> </a:t>
            </a:r>
            <a:r>
              <a:rPr sz="2000" dirty="0">
                <a:latin typeface="Rockwell"/>
                <a:cs typeface="Rockwell"/>
              </a:rPr>
              <a:t>tools</a:t>
            </a:r>
            <a:r>
              <a:rPr sz="2000" spc="-5" dirty="0">
                <a:latin typeface="Rockwell"/>
                <a:cs typeface="Rockwell"/>
              </a:rPr>
              <a:t> </a:t>
            </a:r>
            <a:r>
              <a:rPr sz="2000" spc="-25" dirty="0">
                <a:latin typeface="Rockwell"/>
                <a:cs typeface="Rockwell"/>
              </a:rPr>
              <a:t>we use</a:t>
            </a:r>
            <a:endParaRPr sz="2000">
              <a:latin typeface="Rockwell"/>
              <a:cs typeface="Rockwell"/>
            </a:endParaRPr>
          </a:p>
          <a:p>
            <a:pPr>
              <a:lnSpc>
                <a:spcPct val="100000"/>
              </a:lnSpc>
              <a:spcBef>
                <a:spcPts val="55"/>
              </a:spcBef>
              <a:buFont typeface="Arial"/>
              <a:buChar char="•"/>
            </a:pPr>
            <a:endParaRPr sz="2000">
              <a:latin typeface="Rockwell"/>
              <a:cs typeface="Rockwell"/>
            </a:endParaRPr>
          </a:p>
          <a:p>
            <a:pPr marL="299085" marR="5080" indent="-287020">
              <a:lnSpc>
                <a:spcPct val="100000"/>
              </a:lnSpc>
              <a:buFont typeface="Arial"/>
              <a:buChar char="•"/>
              <a:tabLst>
                <a:tab pos="299085" algn="l"/>
              </a:tabLst>
            </a:pPr>
            <a:r>
              <a:rPr sz="2000" dirty="0">
                <a:latin typeface="Rockwell"/>
                <a:cs typeface="Rockwell"/>
              </a:rPr>
              <a:t>How</a:t>
            </a:r>
            <a:r>
              <a:rPr sz="2000" spc="-55" dirty="0">
                <a:latin typeface="Rockwell"/>
                <a:cs typeface="Rockwell"/>
              </a:rPr>
              <a:t> </a:t>
            </a:r>
            <a:r>
              <a:rPr sz="2000" dirty="0">
                <a:latin typeface="Rockwell"/>
                <a:cs typeface="Rockwell"/>
              </a:rPr>
              <a:t>we</a:t>
            </a:r>
            <a:r>
              <a:rPr sz="2000" spc="-50" dirty="0">
                <a:latin typeface="Rockwell"/>
                <a:cs typeface="Rockwell"/>
              </a:rPr>
              <a:t> </a:t>
            </a:r>
            <a:r>
              <a:rPr sz="2000" dirty="0">
                <a:latin typeface="Rockwell"/>
                <a:cs typeface="Rockwell"/>
              </a:rPr>
              <a:t>collect</a:t>
            </a:r>
            <a:r>
              <a:rPr sz="2000" spc="-55" dirty="0">
                <a:latin typeface="Rockwell"/>
                <a:cs typeface="Rockwell"/>
              </a:rPr>
              <a:t> </a:t>
            </a:r>
            <a:r>
              <a:rPr sz="2000" dirty="0">
                <a:latin typeface="Rockwell"/>
                <a:cs typeface="Rockwell"/>
              </a:rPr>
              <a:t>data</a:t>
            </a:r>
            <a:r>
              <a:rPr sz="2000" spc="-45" dirty="0">
                <a:latin typeface="Rockwell"/>
                <a:cs typeface="Rockwell"/>
              </a:rPr>
              <a:t> </a:t>
            </a:r>
            <a:r>
              <a:rPr sz="2000" dirty="0">
                <a:latin typeface="Rockwell"/>
                <a:cs typeface="Rockwell"/>
              </a:rPr>
              <a:t>for</a:t>
            </a:r>
            <a:r>
              <a:rPr sz="2000" spc="-25" dirty="0">
                <a:latin typeface="Rockwell"/>
                <a:cs typeface="Rockwell"/>
              </a:rPr>
              <a:t> </a:t>
            </a:r>
            <a:r>
              <a:rPr sz="2000" spc="-10" dirty="0">
                <a:latin typeface="Rockwell"/>
                <a:cs typeface="Rockwell"/>
              </a:rPr>
              <a:t>decision making</a:t>
            </a:r>
            <a:endParaRPr sz="2000">
              <a:latin typeface="Rockwell"/>
              <a:cs typeface="Rockwell"/>
            </a:endParaRPr>
          </a:p>
          <a:p>
            <a:pPr>
              <a:lnSpc>
                <a:spcPct val="100000"/>
              </a:lnSpc>
              <a:spcBef>
                <a:spcPts val="55"/>
              </a:spcBef>
              <a:buFont typeface="Arial"/>
              <a:buChar char="•"/>
            </a:pPr>
            <a:endParaRPr sz="2000">
              <a:latin typeface="Rockwell"/>
              <a:cs typeface="Rockwell"/>
            </a:endParaRPr>
          </a:p>
          <a:p>
            <a:pPr marL="299085" marR="240665" indent="-287020">
              <a:lnSpc>
                <a:spcPct val="100000"/>
              </a:lnSpc>
              <a:buFont typeface="Arial"/>
              <a:buChar char="•"/>
              <a:tabLst>
                <a:tab pos="299085" algn="l"/>
              </a:tabLst>
            </a:pPr>
            <a:r>
              <a:rPr sz="2000" dirty="0">
                <a:latin typeface="Rockwell"/>
                <a:cs typeface="Rockwell"/>
              </a:rPr>
              <a:t>How</a:t>
            </a:r>
            <a:r>
              <a:rPr sz="2000" spc="-65" dirty="0">
                <a:latin typeface="Rockwell"/>
                <a:cs typeface="Rockwell"/>
              </a:rPr>
              <a:t> </a:t>
            </a:r>
            <a:r>
              <a:rPr sz="2000" dirty="0">
                <a:latin typeface="Rockwell"/>
                <a:cs typeface="Rockwell"/>
              </a:rPr>
              <a:t>we</a:t>
            </a:r>
            <a:r>
              <a:rPr sz="2000" spc="-60" dirty="0">
                <a:latin typeface="Rockwell"/>
                <a:cs typeface="Rockwell"/>
              </a:rPr>
              <a:t> </a:t>
            </a:r>
            <a:r>
              <a:rPr sz="2000" dirty="0">
                <a:latin typeface="Rockwell"/>
                <a:cs typeface="Rockwell"/>
              </a:rPr>
              <a:t>build</a:t>
            </a:r>
            <a:r>
              <a:rPr sz="2000" spc="-55" dirty="0">
                <a:latin typeface="Rockwell"/>
                <a:cs typeface="Rockwell"/>
              </a:rPr>
              <a:t> </a:t>
            </a:r>
            <a:r>
              <a:rPr sz="2000" dirty="0">
                <a:latin typeface="Rockwell"/>
                <a:cs typeface="Rockwell"/>
              </a:rPr>
              <a:t>our</a:t>
            </a:r>
            <a:r>
              <a:rPr sz="2000" spc="-40" dirty="0">
                <a:latin typeface="Rockwell"/>
                <a:cs typeface="Rockwell"/>
              </a:rPr>
              <a:t> </a:t>
            </a:r>
            <a:r>
              <a:rPr sz="2000" spc="-20" dirty="0">
                <a:latin typeface="Rockwell"/>
                <a:cs typeface="Rockwell"/>
              </a:rPr>
              <a:t>data </a:t>
            </a:r>
            <a:r>
              <a:rPr sz="2000" dirty="0">
                <a:latin typeface="Rockwell"/>
                <a:cs typeface="Rockwell"/>
              </a:rPr>
              <a:t>collection</a:t>
            </a:r>
            <a:r>
              <a:rPr sz="2000" spc="-60" dirty="0">
                <a:latin typeface="Rockwell"/>
                <a:cs typeface="Rockwell"/>
              </a:rPr>
              <a:t> </a:t>
            </a:r>
            <a:r>
              <a:rPr sz="2000" dirty="0">
                <a:latin typeface="Rockwell"/>
                <a:cs typeface="Rockwell"/>
              </a:rPr>
              <a:t>and</a:t>
            </a:r>
            <a:r>
              <a:rPr sz="2000" spc="-50" dirty="0">
                <a:latin typeface="Rockwell"/>
                <a:cs typeface="Rockwell"/>
              </a:rPr>
              <a:t> </a:t>
            </a:r>
            <a:r>
              <a:rPr sz="2000" spc="-10" dirty="0">
                <a:latin typeface="Rockwell"/>
                <a:cs typeface="Rockwell"/>
              </a:rPr>
              <a:t>evaluation</a:t>
            </a:r>
            <a:r>
              <a:rPr sz="2000" spc="-50" dirty="0">
                <a:latin typeface="Rockwell"/>
                <a:cs typeface="Rockwell"/>
              </a:rPr>
              <a:t> </a:t>
            </a:r>
            <a:r>
              <a:rPr sz="2000" spc="-10" dirty="0">
                <a:latin typeface="Rockwell"/>
                <a:cs typeface="Rockwell"/>
              </a:rPr>
              <a:t>tools</a:t>
            </a:r>
            <a:endParaRPr sz="2000">
              <a:latin typeface="Rockwell"/>
              <a:cs typeface="Rockwell"/>
            </a:endParaRPr>
          </a:p>
          <a:p>
            <a:pPr>
              <a:lnSpc>
                <a:spcPct val="100000"/>
              </a:lnSpc>
              <a:spcBef>
                <a:spcPts val="55"/>
              </a:spcBef>
              <a:buFont typeface="Arial"/>
              <a:buChar char="•"/>
            </a:pPr>
            <a:endParaRPr sz="2000">
              <a:latin typeface="Rockwell"/>
              <a:cs typeface="Rockwell"/>
            </a:endParaRPr>
          </a:p>
          <a:p>
            <a:pPr marL="299085" indent="-286385">
              <a:lnSpc>
                <a:spcPct val="100000"/>
              </a:lnSpc>
              <a:buFont typeface="Arial"/>
              <a:buChar char="•"/>
              <a:tabLst>
                <a:tab pos="299085" algn="l"/>
              </a:tabLst>
            </a:pPr>
            <a:r>
              <a:rPr sz="2000" dirty="0">
                <a:latin typeface="Rockwell"/>
                <a:cs typeface="Rockwell"/>
              </a:rPr>
              <a:t>How</a:t>
            </a:r>
            <a:r>
              <a:rPr sz="2000" spc="-80" dirty="0">
                <a:latin typeface="Rockwell"/>
                <a:cs typeface="Rockwell"/>
              </a:rPr>
              <a:t> </a:t>
            </a:r>
            <a:r>
              <a:rPr sz="2000" dirty="0">
                <a:latin typeface="Rockwell"/>
                <a:cs typeface="Rockwell"/>
              </a:rPr>
              <a:t>we</a:t>
            </a:r>
            <a:r>
              <a:rPr sz="2000" spc="-80" dirty="0">
                <a:latin typeface="Rockwell"/>
                <a:cs typeface="Rockwell"/>
              </a:rPr>
              <a:t> </a:t>
            </a:r>
            <a:r>
              <a:rPr sz="2000" dirty="0">
                <a:latin typeface="Rockwell"/>
                <a:cs typeface="Rockwell"/>
              </a:rPr>
              <a:t>visualize</a:t>
            </a:r>
            <a:r>
              <a:rPr sz="2000" spc="-60" dirty="0">
                <a:latin typeface="Rockwell"/>
                <a:cs typeface="Rockwell"/>
              </a:rPr>
              <a:t> </a:t>
            </a:r>
            <a:r>
              <a:rPr sz="2000" dirty="0">
                <a:latin typeface="Rockwell"/>
                <a:cs typeface="Rockwell"/>
              </a:rPr>
              <a:t>our</a:t>
            </a:r>
            <a:r>
              <a:rPr sz="2000" spc="-65" dirty="0">
                <a:latin typeface="Rockwell"/>
                <a:cs typeface="Rockwell"/>
              </a:rPr>
              <a:t> </a:t>
            </a:r>
            <a:r>
              <a:rPr sz="2000" spc="-20" dirty="0">
                <a:latin typeface="Rockwell"/>
                <a:cs typeface="Rockwell"/>
              </a:rPr>
              <a:t>data</a:t>
            </a:r>
            <a:endParaRPr sz="2000">
              <a:latin typeface="Rockwell"/>
              <a:cs typeface="Rockwell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Font typeface="Arial"/>
              <a:buChar char="•"/>
            </a:pPr>
            <a:endParaRPr sz="2000">
              <a:latin typeface="Rockwell"/>
              <a:cs typeface="Rockwell"/>
            </a:endParaRPr>
          </a:p>
          <a:p>
            <a:pPr marL="299085" indent="-286385">
              <a:lnSpc>
                <a:spcPct val="100000"/>
              </a:lnSpc>
              <a:buFont typeface="Arial"/>
              <a:buChar char="•"/>
              <a:tabLst>
                <a:tab pos="299085" algn="l"/>
              </a:tabLst>
            </a:pPr>
            <a:r>
              <a:rPr sz="2000" dirty="0">
                <a:latin typeface="Rockwell"/>
                <a:cs typeface="Rockwell"/>
              </a:rPr>
              <a:t>Why</a:t>
            </a:r>
            <a:r>
              <a:rPr sz="2000" spc="-60" dirty="0">
                <a:latin typeface="Rockwell"/>
                <a:cs typeface="Rockwell"/>
              </a:rPr>
              <a:t> </a:t>
            </a:r>
            <a:r>
              <a:rPr sz="2000" dirty="0">
                <a:latin typeface="Rockwell"/>
                <a:cs typeface="Rockwell"/>
              </a:rPr>
              <a:t>we</a:t>
            </a:r>
            <a:r>
              <a:rPr sz="2000" spc="-65" dirty="0">
                <a:latin typeface="Rockwell"/>
                <a:cs typeface="Rockwell"/>
              </a:rPr>
              <a:t> </a:t>
            </a:r>
            <a:r>
              <a:rPr sz="2000" dirty="0">
                <a:latin typeface="Rockwell"/>
                <a:cs typeface="Rockwell"/>
              </a:rPr>
              <a:t>value</a:t>
            </a:r>
            <a:r>
              <a:rPr sz="2000" spc="-45" dirty="0">
                <a:latin typeface="Rockwell"/>
                <a:cs typeface="Rockwell"/>
              </a:rPr>
              <a:t> </a:t>
            </a:r>
            <a:r>
              <a:rPr sz="2000" dirty="0">
                <a:latin typeface="Rockwell"/>
                <a:cs typeface="Rockwell"/>
              </a:rPr>
              <a:t>our</a:t>
            </a:r>
            <a:r>
              <a:rPr sz="2000" spc="-50" dirty="0">
                <a:latin typeface="Rockwell"/>
                <a:cs typeface="Rockwell"/>
              </a:rPr>
              <a:t> </a:t>
            </a:r>
            <a:r>
              <a:rPr sz="2000" spc="-20" dirty="0">
                <a:latin typeface="Rockwell"/>
                <a:cs typeface="Rockwell"/>
              </a:rPr>
              <a:t>data</a:t>
            </a:r>
            <a:endParaRPr sz="2000">
              <a:latin typeface="Rockwell"/>
              <a:cs typeface="Rockwel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 idx="4294967295"/>
          </p:nvPr>
        </p:nvSpPr>
        <p:spPr>
          <a:xfrm>
            <a:off x="5730621" y="5200015"/>
            <a:ext cx="2571750" cy="20827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1270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Rockwell"/>
                <a:cs typeface="Rockwell"/>
              </a:rPr>
              <a:t>Tracking</a:t>
            </a:r>
            <a:r>
              <a:rPr kumimoji="0" lang="en-US" sz="12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Rockwell"/>
                <a:cs typeface="Rockwell"/>
              </a:rPr>
              <a:t> </a:t>
            </a:r>
            <a:r>
              <a:rPr kumimoji="0" lang="en-US" sz="12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Rockwell"/>
                <a:cs typeface="Rockwell"/>
              </a:rPr>
              <a:t>process</a:t>
            </a:r>
            <a:r>
              <a:rPr kumimoji="0" lang="en-US" sz="12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Rockwell"/>
                <a:cs typeface="Rockwell"/>
              </a:rPr>
              <a:t> 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Rockwell"/>
                <a:cs typeface="Rockwell"/>
              </a:rPr>
              <a:t>of</a:t>
            </a:r>
            <a:r>
              <a:rPr kumimoji="0" lang="en-US" sz="12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Rockwell"/>
                <a:cs typeface="Rockwell"/>
              </a:rPr>
              <a:t> 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Rockwell"/>
                <a:cs typeface="Rockwell"/>
              </a:rPr>
              <a:t>goal</a:t>
            </a:r>
            <a:r>
              <a:rPr kumimoji="0" lang="en-US" sz="12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Rockwell"/>
                <a:cs typeface="Rockwell"/>
              </a:rPr>
              <a:t> </a:t>
            </a:r>
            <a:r>
              <a:rPr kumimoji="0" lang="en-US" sz="12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Rockwell"/>
                <a:cs typeface="Rockwell"/>
              </a:rPr>
              <a:t>completion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Rockwell"/>
              <a:cs typeface="Rockwell"/>
            </a:endParaRPr>
          </a:p>
        </p:txBody>
      </p:sp>
      <p:pic>
        <p:nvPicPr>
          <p:cNvPr id="3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00100" y="4431791"/>
            <a:ext cx="7543800" cy="80772"/>
          </a:xfrm>
          <a:prstGeom prst="rect">
            <a:avLst/>
          </a:prstGeom>
        </p:spPr>
      </p:pic>
      <p:pic>
        <p:nvPicPr>
          <p:cNvPr id="4" name="object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42103" y="1164903"/>
            <a:ext cx="8286749" cy="2194017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876544" y="0"/>
            <a:ext cx="3267710" cy="6858000"/>
            <a:chOff x="5876544" y="0"/>
            <a:chExt cx="326771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876544" y="0"/>
              <a:ext cx="3267455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8572500" y="6259067"/>
              <a:ext cx="300355" cy="399415"/>
            </a:xfrm>
            <a:custGeom>
              <a:avLst/>
              <a:gdLst/>
              <a:ahLst/>
              <a:cxnLst/>
              <a:rect l="l" t="t" r="r" b="b"/>
              <a:pathLst>
                <a:path w="300354" h="399415">
                  <a:moveTo>
                    <a:pt x="0" y="199643"/>
                  </a:moveTo>
                  <a:lnTo>
                    <a:pt x="5360" y="146570"/>
                  </a:lnTo>
                  <a:lnTo>
                    <a:pt x="20489" y="98879"/>
                  </a:lnTo>
                  <a:lnTo>
                    <a:pt x="43957" y="58473"/>
                  </a:lnTo>
                  <a:lnTo>
                    <a:pt x="74337" y="27257"/>
                  </a:lnTo>
                  <a:lnTo>
                    <a:pt x="110198" y="7131"/>
                  </a:lnTo>
                  <a:lnTo>
                    <a:pt x="150114" y="0"/>
                  </a:lnTo>
                  <a:lnTo>
                    <a:pt x="190029" y="7131"/>
                  </a:lnTo>
                  <a:lnTo>
                    <a:pt x="225890" y="27257"/>
                  </a:lnTo>
                  <a:lnTo>
                    <a:pt x="256270" y="58473"/>
                  </a:lnTo>
                  <a:lnTo>
                    <a:pt x="279738" y="98879"/>
                  </a:lnTo>
                  <a:lnTo>
                    <a:pt x="294867" y="146570"/>
                  </a:lnTo>
                  <a:lnTo>
                    <a:pt x="300227" y="199643"/>
                  </a:lnTo>
                  <a:lnTo>
                    <a:pt x="294867" y="252717"/>
                  </a:lnTo>
                  <a:lnTo>
                    <a:pt x="279738" y="300408"/>
                  </a:lnTo>
                  <a:lnTo>
                    <a:pt x="256270" y="340814"/>
                  </a:lnTo>
                  <a:lnTo>
                    <a:pt x="225890" y="372030"/>
                  </a:lnTo>
                  <a:lnTo>
                    <a:pt x="190029" y="392156"/>
                  </a:lnTo>
                  <a:lnTo>
                    <a:pt x="150114" y="399287"/>
                  </a:lnTo>
                  <a:lnTo>
                    <a:pt x="110198" y="392156"/>
                  </a:lnTo>
                  <a:lnTo>
                    <a:pt x="74337" y="372030"/>
                  </a:lnTo>
                  <a:lnTo>
                    <a:pt x="43957" y="340814"/>
                  </a:lnTo>
                  <a:lnTo>
                    <a:pt x="20489" y="300408"/>
                  </a:lnTo>
                  <a:lnTo>
                    <a:pt x="5360" y="252717"/>
                  </a:lnTo>
                  <a:lnTo>
                    <a:pt x="0" y="199643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66344" y="644651"/>
            <a:ext cx="4930140" cy="929640"/>
            <a:chOff x="466344" y="644651"/>
            <a:chExt cx="4930140" cy="929640"/>
          </a:xfrm>
        </p:grpSpPr>
        <p:sp>
          <p:nvSpPr>
            <p:cNvPr id="6" name="object 6"/>
            <p:cNvSpPr/>
            <p:nvPr/>
          </p:nvSpPr>
          <p:spPr>
            <a:xfrm>
              <a:off x="466344" y="644651"/>
              <a:ext cx="4930140" cy="929640"/>
            </a:xfrm>
            <a:custGeom>
              <a:avLst/>
              <a:gdLst/>
              <a:ahLst/>
              <a:cxnLst/>
              <a:rect l="l" t="t" r="r" b="b"/>
              <a:pathLst>
                <a:path w="4930140" h="929640">
                  <a:moveTo>
                    <a:pt x="4837176" y="0"/>
                  </a:moveTo>
                  <a:lnTo>
                    <a:pt x="92964" y="0"/>
                  </a:lnTo>
                  <a:lnTo>
                    <a:pt x="56776" y="7310"/>
                  </a:lnTo>
                  <a:lnTo>
                    <a:pt x="27227" y="27241"/>
                  </a:lnTo>
                  <a:lnTo>
                    <a:pt x="7305" y="56792"/>
                  </a:lnTo>
                  <a:lnTo>
                    <a:pt x="0" y="92963"/>
                  </a:lnTo>
                  <a:lnTo>
                    <a:pt x="0" y="836676"/>
                  </a:lnTo>
                  <a:lnTo>
                    <a:pt x="7305" y="872847"/>
                  </a:lnTo>
                  <a:lnTo>
                    <a:pt x="27227" y="902398"/>
                  </a:lnTo>
                  <a:lnTo>
                    <a:pt x="56776" y="922329"/>
                  </a:lnTo>
                  <a:lnTo>
                    <a:pt x="92964" y="929639"/>
                  </a:lnTo>
                  <a:lnTo>
                    <a:pt x="4837176" y="929639"/>
                  </a:lnTo>
                  <a:lnTo>
                    <a:pt x="4873347" y="922329"/>
                  </a:lnTo>
                  <a:lnTo>
                    <a:pt x="4902898" y="902398"/>
                  </a:lnTo>
                  <a:lnTo>
                    <a:pt x="4922829" y="872847"/>
                  </a:lnTo>
                  <a:lnTo>
                    <a:pt x="4930140" y="836676"/>
                  </a:lnTo>
                  <a:lnTo>
                    <a:pt x="4930140" y="92963"/>
                  </a:lnTo>
                  <a:lnTo>
                    <a:pt x="4922829" y="56792"/>
                  </a:lnTo>
                  <a:lnTo>
                    <a:pt x="4902898" y="27241"/>
                  </a:lnTo>
                  <a:lnTo>
                    <a:pt x="4873347" y="7310"/>
                  </a:lnTo>
                  <a:lnTo>
                    <a:pt x="4837176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7616" y="1124959"/>
              <a:ext cx="151481" cy="11395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76202" y="972650"/>
              <a:ext cx="106726" cy="127064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840868" y="1020103"/>
              <a:ext cx="282575" cy="227329"/>
            </a:xfrm>
            <a:custGeom>
              <a:avLst/>
              <a:gdLst/>
              <a:ahLst/>
              <a:cxnLst/>
              <a:rect l="l" t="t" r="r" b="b"/>
              <a:pathLst>
                <a:path w="282575" h="227330">
                  <a:moveTo>
                    <a:pt x="251965" y="162394"/>
                  </a:moveTo>
                  <a:lnTo>
                    <a:pt x="172446" y="162394"/>
                  </a:lnTo>
                  <a:lnTo>
                    <a:pt x="177178" y="163976"/>
                  </a:lnTo>
                  <a:lnTo>
                    <a:pt x="180858" y="167667"/>
                  </a:lnTo>
                  <a:lnTo>
                    <a:pt x="185064" y="171357"/>
                  </a:lnTo>
                  <a:lnTo>
                    <a:pt x="187693" y="176630"/>
                  </a:lnTo>
                  <a:lnTo>
                    <a:pt x="188113" y="180844"/>
                  </a:lnTo>
                  <a:lnTo>
                    <a:pt x="188744" y="187702"/>
                  </a:lnTo>
                  <a:lnTo>
                    <a:pt x="186641" y="192975"/>
                  </a:lnTo>
                  <a:lnTo>
                    <a:pt x="165085" y="217752"/>
                  </a:lnTo>
                  <a:lnTo>
                    <a:pt x="172446" y="223556"/>
                  </a:lnTo>
                  <a:lnTo>
                    <a:pt x="176126" y="225660"/>
                  </a:lnTo>
                  <a:lnTo>
                    <a:pt x="180332" y="227246"/>
                  </a:lnTo>
                  <a:lnTo>
                    <a:pt x="185064" y="226715"/>
                  </a:lnTo>
                  <a:lnTo>
                    <a:pt x="193049" y="224359"/>
                  </a:lnTo>
                  <a:lnTo>
                    <a:pt x="199259" y="219335"/>
                  </a:lnTo>
                  <a:lnTo>
                    <a:pt x="203104" y="212334"/>
                  </a:lnTo>
                  <a:lnTo>
                    <a:pt x="203991" y="204047"/>
                  </a:lnTo>
                  <a:lnTo>
                    <a:pt x="203991" y="203520"/>
                  </a:lnTo>
                  <a:lnTo>
                    <a:pt x="211035" y="203520"/>
                  </a:lnTo>
                  <a:lnTo>
                    <a:pt x="228175" y="180844"/>
                  </a:lnTo>
                  <a:lnTo>
                    <a:pt x="235233" y="180844"/>
                  </a:lnTo>
                  <a:lnTo>
                    <a:pt x="241418" y="179017"/>
                  </a:lnTo>
                  <a:lnTo>
                    <a:pt x="247628" y="173992"/>
                  </a:lnTo>
                  <a:lnTo>
                    <a:pt x="251473" y="166990"/>
                  </a:lnTo>
                  <a:lnTo>
                    <a:pt x="251795" y="163976"/>
                  </a:lnTo>
                  <a:lnTo>
                    <a:pt x="251909" y="162917"/>
                  </a:lnTo>
                  <a:lnTo>
                    <a:pt x="251965" y="162394"/>
                  </a:lnTo>
                  <a:close/>
                </a:path>
                <a:path w="282575" h="227330">
                  <a:moveTo>
                    <a:pt x="211035" y="203520"/>
                  </a:moveTo>
                  <a:lnTo>
                    <a:pt x="203991" y="203520"/>
                  </a:lnTo>
                  <a:lnTo>
                    <a:pt x="205568" y="204047"/>
                  </a:lnTo>
                  <a:lnTo>
                    <a:pt x="209248" y="204047"/>
                  </a:lnTo>
                  <a:lnTo>
                    <a:pt x="211035" y="203520"/>
                  </a:lnTo>
                  <a:close/>
                </a:path>
                <a:path w="282575" h="227330">
                  <a:moveTo>
                    <a:pt x="235233" y="180844"/>
                  </a:moveTo>
                  <a:lnTo>
                    <a:pt x="228175" y="180844"/>
                  </a:lnTo>
                  <a:lnTo>
                    <a:pt x="229753" y="181375"/>
                  </a:lnTo>
                  <a:lnTo>
                    <a:pt x="233433" y="181375"/>
                  </a:lnTo>
                  <a:lnTo>
                    <a:pt x="235233" y="180844"/>
                  </a:lnTo>
                  <a:close/>
                </a:path>
                <a:path w="282575" h="227330">
                  <a:moveTo>
                    <a:pt x="281125" y="141304"/>
                  </a:moveTo>
                  <a:lnTo>
                    <a:pt x="143530" y="141304"/>
                  </a:lnTo>
                  <a:lnTo>
                    <a:pt x="148787" y="143413"/>
                  </a:lnTo>
                  <a:lnTo>
                    <a:pt x="153519" y="147104"/>
                  </a:lnTo>
                  <a:lnTo>
                    <a:pt x="158251" y="151317"/>
                  </a:lnTo>
                  <a:lnTo>
                    <a:pt x="160879" y="157122"/>
                  </a:lnTo>
                  <a:lnTo>
                    <a:pt x="161317" y="162394"/>
                  </a:lnTo>
                  <a:lnTo>
                    <a:pt x="161405" y="163449"/>
                  </a:lnTo>
                  <a:lnTo>
                    <a:pt x="162982" y="162917"/>
                  </a:lnTo>
                  <a:lnTo>
                    <a:pt x="165085" y="162394"/>
                  </a:lnTo>
                  <a:lnTo>
                    <a:pt x="251965" y="162394"/>
                  </a:lnTo>
                  <a:lnTo>
                    <a:pt x="252360" y="158703"/>
                  </a:lnTo>
                  <a:lnTo>
                    <a:pt x="252360" y="157644"/>
                  </a:lnTo>
                  <a:lnTo>
                    <a:pt x="251834" y="156590"/>
                  </a:lnTo>
                  <a:lnTo>
                    <a:pt x="251834" y="155540"/>
                  </a:lnTo>
                  <a:lnTo>
                    <a:pt x="270009" y="155540"/>
                  </a:lnTo>
                  <a:lnTo>
                    <a:pt x="270860" y="155289"/>
                  </a:lnTo>
                  <a:lnTo>
                    <a:pt x="277070" y="150265"/>
                  </a:lnTo>
                  <a:lnTo>
                    <a:pt x="280833" y="143413"/>
                  </a:lnTo>
                  <a:lnTo>
                    <a:pt x="280915" y="143264"/>
                  </a:lnTo>
                  <a:lnTo>
                    <a:pt x="281012" y="142358"/>
                  </a:lnTo>
                  <a:lnTo>
                    <a:pt x="281125" y="141304"/>
                  </a:lnTo>
                  <a:close/>
                </a:path>
                <a:path w="282575" h="227330">
                  <a:moveTo>
                    <a:pt x="270009" y="155540"/>
                  </a:moveTo>
                  <a:lnTo>
                    <a:pt x="251834" y="155540"/>
                  </a:lnTo>
                  <a:lnTo>
                    <a:pt x="254989" y="157122"/>
                  </a:lnTo>
                  <a:lnTo>
                    <a:pt x="258669" y="158176"/>
                  </a:lnTo>
                  <a:lnTo>
                    <a:pt x="262875" y="157644"/>
                  </a:lnTo>
                  <a:lnTo>
                    <a:pt x="270009" y="155540"/>
                  </a:lnTo>
                  <a:close/>
                </a:path>
                <a:path w="282575" h="227330">
                  <a:moveTo>
                    <a:pt x="271117" y="116523"/>
                  </a:moveTo>
                  <a:lnTo>
                    <a:pt x="110933" y="116523"/>
                  </a:lnTo>
                  <a:lnTo>
                    <a:pt x="117242" y="118632"/>
                  </a:lnTo>
                  <a:lnTo>
                    <a:pt x="121974" y="122850"/>
                  </a:lnTo>
                  <a:lnTo>
                    <a:pt x="127757" y="128118"/>
                  </a:lnTo>
                  <a:lnTo>
                    <a:pt x="130911" y="134977"/>
                  </a:lnTo>
                  <a:lnTo>
                    <a:pt x="130911" y="142358"/>
                  </a:lnTo>
                  <a:lnTo>
                    <a:pt x="133014" y="141827"/>
                  </a:lnTo>
                  <a:lnTo>
                    <a:pt x="135643" y="141304"/>
                  </a:lnTo>
                  <a:lnTo>
                    <a:pt x="281125" y="141304"/>
                  </a:lnTo>
                  <a:lnTo>
                    <a:pt x="281802" y="134977"/>
                  </a:lnTo>
                  <a:lnTo>
                    <a:pt x="282328" y="129177"/>
                  </a:lnTo>
                  <a:lnTo>
                    <a:pt x="279699" y="124427"/>
                  </a:lnTo>
                  <a:lnTo>
                    <a:pt x="276019" y="120737"/>
                  </a:lnTo>
                  <a:lnTo>
                    <a:pt x="271117" y="116523"/>
                  </a:lnTo>
                  <a:close/>
                </a:path>
                <a:path w="282575" h="227330">
                  <a:moveTo>
                    <a:pt x="111879" y="92796"/>
                  </a:moveTo>
                  <a:lnTo>
                    <a:pt x="75708" y="92796"/>
                  </a:lnTo>
                  <a:lnTo>
                    <a:pt x="82017" y="94905"/>
                  </a:lnTo>
                  <a:lnTo>
                    <a:pt x="86748" y="99123"/>
                  </a:lnTo>
                  <a:lnTo>
                    <a:pt x="92532" y="103864"/>
                  </a:lnTo>
                  <a:lnTo>
                    <a:pt x="95160" y="110723"/>
                  </a:lnTo>
                  <a:lnTo>
                    <a:pt x="95574" y="116523"/>
                  </a:lnTo>
                  <a:lnTo>
                    <a:pt x="95686" y="118100"/>
                  </a:lnTo>
                  <a:lnTo>
                    <a:pt x="98315" y="117046"/>
                  </a:lnTo>
                  <a:lnTo>
                    <a:pt x="101469" y="116523"/>
                  </a:lnTo>
                  <a:lnTo>
                    <a:pt x="271117" y="116523"/>
                  </a:lnTo>
                  <a:lnTo>
                    <a:pt x="245967" y="94905"/>
                  </a:lnTo>
                  <a:lnTo>
                    <a:pt x="117768" y="94905"/>
                  </a:lnTo>
                  <a:lnTo>
                    <a:pt x="111879" y="92796"/>
                  </a:lnTo>
                  <a:close/>
                </a:path>
                <a:path w="282575" h="227330">
                  <a:moveTo>
                    <a:pt x="45740" y="0"/>
                  </a:moveTo>
                  <a:lnTo>
                    <a:pt x="0" y="75920"/>
                  </a:lnTo>
                  <a:lnTo>
                    <a:pt x="35751" y="117577"/>
                  </a:lnTo>
                  <a:lnTo>
                    <a:pt x="49420" y="101760"/>
                  </a:lnTo>
                  <a:lnTo>
                    <a:pt x="54152" y="95960"/>
                  </a:lnTo>
                  <a:lnTo>
                    <a:pt x="61512" y="92796"/>
                  </a:lnTo>
                  <a:lnTo>
                    <a:pt x="111879" y="92796"/>
                  </a:lnTo>
                  <a:lnTo>
                    <a:pt x="110407" y="92269"/>
                  </a:lnTo>
                  <a:lnTo>
                    <a:pt x="105150" y="86997"/>
                  </a:lnTo>
                  <a:lnTo>
                    <a:pt x="97559" y="76954"/>
                  </a:lnTo>
                  <a:lnTo>
                    <a:pt x="94503" y="65181"/>
                  </a:lnTo>
                  <a:lnTo>
                    <a:pt x="95982" y="53112"/>
                  </a:lnTo>
                  <a:lnTo>
                    <a:pt x="101995" y="42180"/>
                  </a:lnTo>
                  <a:lnTo>
                    <a:pt x="131646" y="7908"/>
                  </a:lnTo>
                  <a:lnTo>
                    <a:pt x="92335" y="7908"/>
                  </a:lnTo>
                  <a:lnTo>
                    <a:pt x="69505" y="7216"/>
                  </a:lnTo>
                  <a:lnTo>
                    <a:pt x="45740" y="0"/>
                  </a:lnTo>
                  <a:close/>
                </a:path>
                <a:path w="282575" h="227330">
                  <a:moveTo>
                    <a:pt x="185590" y="42707"/>
                  </a:moveTo>
                  <a:lnTo>
                    <a:pt x="149313" y="84360"/>
                  </a:lnTo>
                  <a:lnTo>
                    <a:pt x="144055" y="90683"/>
                  </a:lnTo>
                  <a:lnTo>
                    <a:pt x="136695" y="94374"/>
                  </a:lnTo>
                  <a:lnTo>
                    <a:pt x="128283" y="94905"/>
                  </a:lnTo>
                  <a:lnTo>
                    <a:pt x="245967" y="94905"/>
                  </a:lnTo>
                  <a:lnTo>
                    <a:pt x="191373" y="47980"/>
                  </a:lnTo>
                  <a:lnTo>
                    <a:pt x="185590" y="42707"/>
                  </a:lnTo>
                  <a:close/>
                </a:path>
                <a:path w="282575" h="227330">
                  <a:moveTo>
                    <a:pt x="133014" y="6327"/>
                  </a:moveTo>
                  <a:lnTo>
                    <a:pt x="112429" y="6327"/>
                  </a:lnTo>
                  <a:lnTo>
                    <a:pt x="92335" y="7908"/>
                  </a:lnTo>
                  <a:lnTo>
                    <a:pt x="131646" y="7908"/>
                  </a:lnTo>
                  <a:lnTo>
                    <a:pt x="133014" y="6327"/>
                  </a:lnTo>
                  <a:close/>
                </a:path>
              </a:pathLst>
            </a:custGeom>
            <a:solidFill>
              <a:srgbClr val="9B2C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44967" y="972650"/>
              <a:ext cx="287577" cy="166612"/>
            </a:xfrm>
            <a:prstGeom prst="rect">
              <a:avLst/>
            </a:prstGeom>
          </p:spPr>
        </p:pic>
      </p:grpSp>
      <p:grpSp>
        <p:nvGrpSpPr>
          <p:cNvPr id="11" name="object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66344" y="1805939"/>
            <a:ext cx="4930140" cy="931544"/>
            <a:chOff x="466344" y="1805939"/>
            <a:chExt cx="4930140" cy="931544"/>
          </a:xfrm>
        </p:grpSpPr>
        <p:sp>
          <p:nvSpPr>
            <p:cNvPr id="12" name="object 12"/>
            <p:cNvSpPr/>
            <p:nvPr/>
          </p:nvSpPr>
          <p:spPr>
            <a:xfrm>
              <a:off x="466344" y="1805939"/>
              <a:ext cx="4930140" cy="931544"/>
            </a:xfrm>
            <a:custGeom>
              <a:avLst/>
              <a:gdLst/>
              <a:ahLst/>
              <a:cxnLst/>
              <a:rect l="l" t="t" r="r" b="b"/>
              <a:pathLst>
                <a:path w="4930140" h="931544">
                  <a:moveTo>
                    <a:pt x="4837049" y="0"/>
                  </a:moveTo>
                  <a:lnTo>
                    <a:pt x="93116" y="0"/>
                  </a:lnTo>
                  <a:lnTo>
                    <a:pt x="56873" y="7312"/>
                  </a:lnTo>
                  <a:lnTo>
                    <a:pt x="27274" y="27257"/>
                  </a:lnTo>
                  <a:lnTo>
                    <a:pt x="7318" y="56846"/>
                  </a:lnTo>
                  <a:lnTo>
                    <a:pt x="0" y="93090"/>
                  </a:lnTo>
                  <a:lnTo>
                    <a:pt x="0" y="838073"/>
                  </a:lnTo>
                  <a:lnTo>
                    <a:pt x="7318" y="874317"/>
                  </a:lnTo>
                  <a:lnTo>
                    <a:pt x="27274" y="903906"/>
                  </a:lnTo>
                  <a:lnTo>
                    <a:pt x="56873" y="923851"/>
                  </a:lnTo>
                  <a:lnTo>
                    <a:pt x="93116" y="931163"/>
                  </a:lnTo>
                  <a:lnTo>
                    <a:pt x="4837049" y="931163"/>
                  </a:lnTo>
                  <a:lnTo>
                    <a:pt x="4873293" y="923851"/>
                  </a:lnTo>
                  <a:lnTo>
                    <a:pt x="4902882" y="903906"/>
                  </a:lnTo>
                  <a:lnTo>
                    <a:pt x="4922827" y="874317"/>
                  </a:lnTo>
                  <a:lnTo>
                    <a:pt x="4930140" y="838073"/>
                  </a:lnTo>
                  <a:lnTo>
                    <a:pt x="4930140" y="93090"/>
                  </a:lnTo>
                  <a:lnTo>
                    <a:pt x="4922827" y="56846"/>
                  </a:lnTo>
                  <a:lnTo>
                    <a:pt x="4902882" y="27257"/>
                  </a:lnTo>
                  <a:lnTo>
                    <a:pt x="4873293" y="7312"/>
                  </a:lnTo>
                  <a:lnTo>
                    <a:pt x="4837049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782485" y="2098839"/>
              <a:ext cx="443230" cy="367665"/>
            </a:xfrm>
            <a:custGeom>
              <a:avLst/>
              <a:gdLst/>
              <a:ahLst/>
              <a:cxnLst/>
              <a:rect l="l" t="t" r="r" b="b"/>
              <a:pathLst>
                <a:path w="443230" h="367664">
                  <a:moveTo>
                    <a:pt x="90449" y="26289"/>
                  </a:moveTo>
                  <a:lnTo>
                    <a:pt x="88379" y="16052"/>
                  </a:lnTo>
                  <a:lnTo>
                    <a:pt x="82753" y="7696"/>
                  </a:lnTo>
                  <a:lnTo>
                    <a:pt x="74396" y="2070"/>
                  </a:lnTo>
                  <a:lnTo>
                    <a:pt x="64160" y="0"/>
                  </a:lnTo>
                  <a:lnTo>
                    <a:pt x="53924" y="2070"/>
                  </a:lnTo>
                  <a:lnTo>
                    <a:pt x="45567" y="7696"/>
                  </a:lnTo>
                  <a:lnTo>
                    <a:pt x="39941" y="16052"/>
                  </a:lnTo>
                  <a:lnTo>
                    <a:pt x="37871" y="26289"/>
                  </a:lnTo>
                  <a:lnTo>
                    <a:pt x="39941" y="36512"/>
                  </a:lnTo>
                  <a:lnTo>
                    <a:pt x="45567" y="44869"/>
                  </a:lnTo>
                  <a:lnTo>
                    <a:pt x="53924" y="50507"/>
                  </a:lnTo>
                  <a:lnTo>
                    <a:pt x="64160" y="52578"/>
                  </a:lnTo>
                  <a:lnTo>
                    <a:pt x="74396" y="50507"/>
                  </a:lnTo>
                  <a:lnTo>
                    <a:pt x="82753" y="44869"/>
                  </a:lnTo>
                  <a:lnTo>
                    <a:pt x="88379" y="36512"/>
                  </a:lnTo>
                  <a:lnTo>
                    <a:pt x="90449" y="26289"/>
                  </a:lnTo>
                  <a:close/>
                </a:path>
                <a:path w="443230" h="367664">
                  <a:moveTo>
                    <a:pt x="195389" y="26289"/>
                  </a:moveTo>
                  <a:lnTo>
                    <a:pt x="193319" y="16052"/>
                  </a:lnTo>
                  <a:lnTo>
                    <a:pt x="187693" y="7696"/>
                  </a:lnTo>
                  <a:lnTo>
                    <a:pt x="179336" y="2070"/>
                  </a:lnTo>
                  <a:lnTo>
                    <a:pt x="169100" y="0"/>
                  </a:lnTo>
                  <a:lnTo>
                    <a:pt x="158864" y="2070"/>
                  </a:lnTo>
                  <a:lnTo>
                    <a:pt x="150507" y="7696"/>
                  </a:lnTo>
                  <a:lnTo>
                    <a:pt x="144881" y="16052"/>
                  </a:lnTo>
                  <a:lnTo>
                    <a:pt x="142811" y="26289"/>
                  </a:lnTo>
                  <a:lnTo>
                    <a:pt x="144881" y="36512"/>
                  </a:lnTo>
                  <a:lnTo>
                    <a:pt x="150507" y="44869"/>
                  </a:lnTo>
                  <a:lnTo>
                    <a:pt x="158864" y="50507"/>
                  </a:lnTo>
                  <a:lnTo>
                    <a:pt x="169100" y="52578"/>
                  </a:lnTo>
                  <a:lnTo>
                    <a:pt x="179336" y="50507"/>
                  </a:lnTo>
                  <a:lnTo>
                    <a:pt x="187693" y="44869"/>
                  </a:lnTo>
                  <a:lnTo>
                    <a:pt x="193319" y="36512"/>
                  </a:lnTo>
                  <a:lnTo>
                    <a:pt x="195389" y="26289"/>
                  </a:lnTo>
                  <a:close/>
                </a:path>
                <a:path w="443230" h="367664">
                  <a:moveTo>
                    <a:pt x="300697" y="26289"/>
                  </a:moveTo>
                  <a:lnTo>
                    <a:pt x="298627" y="16052"/>
                  </a:lnTo>
                  <a:lnTo>
                    <a:pt x="293001" y="7696"/>
                  </a:lnTo>
                  <a:lnTo>
                    <a:pt x="284645" y="2070"/>
                  </a:lnTo>
                  <a:lnTo>
                    <a:pt x="274408" y="0"/>
                  </a:lnTo>
                  <a:lnTo>
                    <a:pt x="264172" y="2070"/>
                  </a:lnTo>
                  <a:lnTo>
                    <a:pt x="255816" y="7696"/>
                  </a:lnTo>
                  <a:lnTo>
                    <a:pt x="250190" y="16052"/>
                  </a:lnTo>
                  <a:lnTo>
                    <a:pt x="248119" y="26289"/>
                  </a:lnTo>
                  <a:lnTo>
                    <a:pt x="250190" y="36512"/>
                  </a:lnTo>
                  <a:lnTo>
                    <a:pt x="255816" y="44869"/>
                  </a:lnTo>
                  <a:lnTo>
                    <a:pt x="264172" y="50507"/>
                  </a:lnTo>
                  <a:lnTo>
                    <a:pt x="274408" y="52578"/>
                  </a:lnTo>
                  <a:lnTo>
                    <a:pt x="284645" y="50507"/>
                  </a:lnTo>
                  <a:lnTo>
                    <a:pt x="293001" y="44869"/>
                  </a:lnTo>
                  <a:lnTo>
                    <a:pt x="298627" y="36512"/>
                  </a:lnTo>
                  <a:lnTo>
                    <a:pt x="300697" y="26289"/>
                  </a:lnTo>
                  <a:close/>
                </a:path>
                <a:path w="443230" h="367664">
                  <a:moveTo>
                    <a:pt x="334708" y="144145"/>
                  </a:moveTo>
                  <a:lnTo>
                    <a:pt x="322732" y="90309"/>
                  </a:lnTo>
                  <a:lnTo>
                    <a:pt x="320090" y="78435"/>
                  </a:lnTo>
                  <a:lnTo>
                    <a:pt x="319659" y="76123"/>
                  </a:lnTo>
                  <a:lnTo>
                    <a:pt x="318401" y="74053"/>
                  </a:lnTo>
                  <a:lnTo>
                    <a:pt x="310235" y="67614"/>
                  </a:lnTo>
                  <a:lnTo>
                    <a:pt x="303301" y="63919"/>
                  </a:lnTo>
                  <a:lnTo>
                    <a:pt x="303441" y="63919"/>
                  </a:lnTo>
                  <a:lnTo>
                    <a:pt x="295490" y="61353"/>
                  </a:lnTo>
                  <a:lnTo>
                    <a:pt x="285000" y="58712"/>
                  </a:lnTo>
                  <a:lnTo>
                    <a:pt x="274307" y="57823"/>
                  </a:lnTo>
                  <a:lnTo>
                    <a:pt x="263601" y="58712"/>
                  </a:lnTo>
                  <a:lnTo>
                    <a:pt x="229006" y="76123"/>
                  </a:lnTo>
                  <a:lnTo>
                    <a:pt x="221881" y="109245"/>
                  </a:lnTo>
                  <a:lnTo>
                    <a:pt x="217652" y="90309"/>
                  </a:lnTo>
                  <a:lnTo>
                    <a:pt x="214998" y="78435"/>
                  </a:lnTo>
                  <a:lnTo>
                    <a:pt x="214515" y="76123"/>
                  </a:lnTo>
                  <a:lnTo>
                    <a:pt x="213245" y="74053"/>
                  </a:lnTo>
                  <a:lnTo>
                    <a:pt x="205092" y="67614"/>
                  </a:lnTo>
                  <a:lnTo>
                    <a:pt x="198158" y="63919"/>
                  </a:lnTo>
                  <a:lnTo>
                    <a:pt x="198285" y="63919"/>
                  </a:lnTo>
                  <a:lnTo>
                    <a:pt x="190334" y="61353"/>
                  </a:lnTo>
                  <a:lnTo>
                    <a:pt x="173888" y="58191"/>
                  </a:lnTo>
                  <a:lnTo>
                    <a:pt x="157403" y="59093"/>
                  </a:lnTo>
                  <a:lnTo>
                    <a:pt x="123672" y="78435"/>
                  </a:lnTo>
                  <a:lnTo>
                    <a:pt x="116738" y="108242"/>
                  </a:lnTo>
                  <a:lnTo>
                    <a:pt x="112623" y="90309"/>
                  </a:lnTo>
                  <a:lnTo>
                    <a:pt x="112547" y="89941"/>
                  </a:lnTo>
                  <a:lnTo>
                    <a:pt x="112407" y="89369"/>
                  </a:lnTo>
                  <a:lnTo>
                    <a:pt x="85191" y="61353"/>
                  </a:lnTo>
                  <a:lnTo>
                    <a:pt x="64008" y="57823"/>
                  </a:lnTo>
                  <a:lnTo>
                    <a:pt x="53301" y="58712"/>
                  </a:lnTo>
                  <a:lnTo>
                    <a:pt x="18707" y="76123"/>
                  </a:lnTo>
                  <a:lnTo>
                    <a:pt x="1485" y="154762"/>
                  </a:lnTo>
                  <a:lnTo>
                    <a:pt x="0" y="160642"/>
                  </a:lnTo>
                  <a:lnTo>
                    <a:pt x="3619" y="166751"/>
                  </a:lnTo>
                  <a:lnTo>
                    <a:pt x="4051" y="166751"/>
                  </a:lnTo>
                  <a:lnTo>
                    <a:pt x="10287" y="168338"/>
                  </a:lnTo>
                  <a:lnTo>
                    <a:pt x="16611" y="168338"/>
                  </a:lnTo>
                  <a:lnTo>
                    <a:pt x="20980" y="164909"/>
                  </a:lnTo>
                  <a:lnTo>
                    <a:pt x="21209" y="164058"/>
                  </a:lnTo>
                  <a:lnTo>
                    <a:pt x="22098" y="159969"/>
                  </a:lnTo>
                  <a:lnTo>
                    <a:pt x="37871" y="89369"/>
                  </a:lnTo>
                  <a:lnTo>
                    <a:pt x="37858" y="126746"/>
                  </a:lnTo>
                  <a:lnTo>
                    <a:pt x="22098" y="205016"/>
                  </a:lnTo>
                  <a:lnTo>
                    <a:pt x="37871" y="205016"/>
                  </a:lnTo>
                  <a:lnTo>
                    <a:pt x="37871" y="283286"/>
                  </a:lnTo>
                  <a:lnTo>
                    <a:pt x="58902" y="262267"/>
                  </a:lnTo>
                  <a:lnTo>
                    <a:pt x="58902" y="205016"/>
                  </a:lnTo>
                  <a:lnTo>
                    <a:pt x="69418" y="205016"/>
                  </a:lnTo>
                  <a:lnTo>
                    <a:pt x="69418" y="251752"/>
                  </a:lnTo>
                  <a:lnTo>
                    <a:pt x="90449" y="230720"/>
                  </a:lnTo>
                  <a:lnTo>
                    <a:pt x="90449" y="205016"/>
                  </a:lnTo>
                  <a:lnTo>
                    <a:pt x="106222" y="205016"/>
                  </a:lnTo>
                  <a:lnTo>
                    <a:pt x="90449" y="126746"/>
                  </a:lnTo>
                  <a:lnTo>
                    <a:pt x="90449" y="89941"/>
                  </a:lnTo>
                  <a:lnTo>
                    <a:pt x="106222" y="158597"/>
                  </a:lnTo>
                  <a:lnTo>
                    <a:pt x="106680" y="164058"/>
                  </a:lnTo>
                  <a:lnTo>
                    <a:pt x="111366" y="168338"/>
                  </a:lnTo>
                  <a:lnTo>
                    <a:pt x="121462" y="168338"/>
                  </a:lnTo>
                  <a:lnTo>
                    <a:pt x="125691" y="164909"/>
                  </a:lnTo>
                  <a:lnTo>
                    <a:pt x="125844" y="164909"/>
                  </a:lnTo>
                  <a:lnTo>
                    <a:pt x="126936" y="159969"/>
                  </a:lnTo>
                  <a:lnTo>
                    <a:pt x="127127" y="158597"/>
                  </a:lnTo>
                  <a:lnTo>
                    <a:pt x="127254" y="157708"/>
                  </a:lnTo>
                  <a:lnTo>
                    <a:pt x="138506" y="108242"/>
                  </a:lnTo>
                  <a:lnTo>
                    <a:pt x="142595" y="90309"/>
                  </a:lnTo>
                  <a:lnTo>
                    <a:pt x="142608" y="178422"/>
                  </a:lnTo>
                  <a:lnTo>
                    <a:pt x="154216" y="166751"/>
                  </a:lnTo>
                  <a:lnTo>
                    <a:pt x="161175" y="162128"/>
                  </a:lnTo>
                  <a:lnTo>
                    <a:pt x="168770" y="160642"/>
                  </a:lnTo>
                  <a:lnTo>
                    <a:pt x="169418" y="160642"/>
                  </a:lnTo>
                  <a:lnTo>
                    <a:pt x="177012" y="162128"/>
                  </a:lnTo>
                  <a:lnTo>
                    <a:pt x="183984" y="166751"/>
                  </a:lnTo>
                  <a:lnTo>
                    <a:pt x="195592" y="177939"/>
                  </a:lnTo>
                  <a:lnTo>
                    <a:pt x="195592" y="160642"/>
                  </a:lnTo>
                  <a:lnTo>
                    <a:pt x="195592" y="90309"/>
                  </a:lnTo>
                  <a:lnTo>
                    <a:pt x="212471" y="164909"/>
                  </a:lnTo>
                  <a:lnTo>
                    <a:pt x="216877" y="168338"/>
                  </a:lnTo>
                  <a:lnTo>
                    <a:pt x="226656" y="168338"/>
                  </a:lnTo>
                  <a:lnTo>
                    <a:pt x="230911" y="164909"/>
                  </a:lnTo>
                  <a:lnTo>
                    <a:pt x="231051" y="164909"/>
                  </a:lnTo>
                  <a:lnTo>
                    <a:pt x="232143" y="159969"/>
                  </a:lnTo>
                  <a:lnTo>
                    <a:pt x="243611" y="109245"/>
                  </a:lnTo>
                  <a:lnTo>
                    <a:pt x="247904" y="90309"/>
                  </a:lnTo>
                  <a:lnTo>
                    <a:pt x="247916" y="230720"/>
                  </a:lnTo>
                  <a:lnTo>
                    <a:pt x="268935" y="209588"/>
                  </a:lnTo>
                  <a:lnTo>
                    <a:pt x="268935" y="173482"/>
                  </a:lnTo>
                  <a:lnTo>
                    <a:pt x="279450" y="173482"/>
                  </a:lnTo>
                  <a:lnTo>
                    <a:pt x="279450" y="199288"/>
                  </a:lnTo>
                  <a:lnTo>
                    <a:pt x="300482" y="178257"/>
                  </a:lnTo>
                  <a:lnTo>
                    <a:pt x="300482" y="173482"/>
                  </a:lnTo>
                  <a:lnTo>
                    <a:pt x="300482" y="90309"/>
                  </a:lnTo>
                  <a:lnTo>
                    <a:pt x="317042" y="161493"/>
                  </a:lnTo>
                  <a:lnTo>
                    <a:pt x="317360" y="161493"/>
                  </a:lnTo>
                  <a:lnTo>
                    <a:pt x="334708" y="144145"/>
                  </a:lnTo>
                  <a:close/>
                </a:path>
                <a:path w="443230" h="367664">
                  <a:moveTo>
                    <a:pt x="442696" y="88061"/>
                  </a:moveTo>
                  <a:lnTo>
                    <a:pt x="358584" y="88061"/>
                  </a:lnTo>
                  <a:lnTo>
                    <a:pt x="389597" y="119075"/>
                  </a:lnTo>
                  <a:lnTo>
                    <a:pt x="248170" y="260477"/>
                  </a:lnTo>
                  <a:lnTo>
                    <a:pt x="169316" y="181622"/>
                  </a:lnTo>
                  <a:lnTo>
                    <a:pt x="5803" y="345109"/>
                  </a:lnTo>
                  <a:lnTo>
                    <a:pt x="27889" y="367195"/>
                  </a:lnTo>
                  <a:lnTo>
                    <a:pt x="169316" y="225780"/>
                  </a:lnTo>
                  <a:lnTo>
                    <a:pt x="248170" y="304634"/>
                  </a:lnTo>
                  <a:lnTo>
                    <a:pt x="358584" y="194246"/>
                  </a:lnTo>
                  <a:lnTo>
                    <a:pt x="411670" y="141147"/>
                  </a:lnTo>
                  <a:lnTo>
                    <a:pt x="442696" y="172161"/>
                  </a:lnTo>
                  <a:lnTo>
                    <a:pt x="442696" y="88061"/>
                  </a:lnTo>
                  <a:close/>
                </a:path>
              </a:pathLst>
            </a:custGeom>
            <a:solidFill>
              <a:srgbClr val="A18E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Title 28">
            <a:extLst>
              <a:ext uri="{FF2B5EF4-FFF2-40B4-BE49-F238E27FC236}">
                <a16:creationId xmlns:a16="http://schemas.microsoft.com/office/drawing/2014/main" id="{6B087E4A-69D7-A975-7986-9A175EB91B4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24964" y="-677108"/>
            <a:ext cx="6390513" cy="677108"/>
          </a:xfrm>
        </p:spPr>
        <p:txBody>
          <a:bodyPr wrap="square" lIns="0" tIns="0" rIns="0" bIns="0" anchor="b">
            <a:spAutoFit/>
          </a:bodyPr>
          <a:lstStyle/>
          <a:p>
            <a:r>
              <a:rPr lang="en-US" dirty="0"/>
              <a:t>Data Value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1626870" y="750570"/>
            <a:ext cx="3674110" cy="1864995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 marR="169545">
              <a:lnSpc>
                <a:spcPts val="1760"/>
              </a:lnSpc>
              <a:spcBef>
                <a:spcPts val="190"/>
              </a:spcBef>
            </a:pPr>
            <a:r>
              <a:rPr sz="1500" spc="-10" dirty="0">
                <a:latin typeface="Rockwell"/>
                <a:cs typeface="Rockwell"/>
              </a:rPr>
              <a:t>Understanding</a:t>
            </a:r>
            <a:r>
              <a:rPr sz="1500" spc="-20" dirty="0">
                <a:latin typeface="Rockwell"/>
                <a:cs typeface="Rockwell"/>
              </a:rPr>
              <a:t> </a:t>
            </a:r>
            <a:r>
              <a:rPr sz="1500" dirty="0">
                <a:latin typeface="Rockwell"/>
                <a:cs typeface="Rockwell"/>
              </a:rPr>
              <a:t>the</a:t>
            </a:r>
            <a:r>
              <a:rPr sz="1500" spc="-30" dirty="0">
                <a:latin typeface="Rockwell"/>
                <a:cs typeface="Rockwell"/>
              </a:rPr>
              <a:t> </a:t>
            </a:r>
            <a:r>
              <a:rPr sz="1500" dirty="0">
                <a:latin typeface="Rockwell"/>
                <a:cs typeface="Rockwell"/>
              </a:rPr>
              <a:t>value</a:t>
            </a:r>
            <a:r>
              <a:rPr sz="1500" spc="-5" dirty="0">
                <a:latin typeface="Rockwell"/>
                <a:cs typeface="Rockwell"/>
              </a:rPr>
              <a:t> </a:t>
            </a:r>
            <a:r>
              <a:rPr sz="1500" dirty="0">
                <a:latin typeface="Rockwell"/>
                <a:cs typeface="Rockwell"/>
              </a:rPr>
              <a:t>of</a:t>
            </a:r>
            <a:r>
              <a:rPr sz="1500" spc="-10" dirty="0">
                <a:latin typeface="Rockwell"/>
                <a:cs typeface="Rockwell"/>
              </a:rPr>
              <a:t> </a:t>
            </a:r>
            <a:r>
              <a:rPr sz="1500" dirty="0">
                <a:latin typeface="Rockwell"/>
                <a:cs typeface="Rockwell"/>
              </a:rPr>
              <a:t>our</a:t>
            </a:r>
            <a:r>
              <a:rPr sz="1500" spc="-20" dirty="0">
                <a:latin typeface="Rockwell"/>
                <a:cs typeface="Rockwell"/>
              </a:rPr>
              <a:t> </a:t>
            </a:r>
            <a:r>
              <a:rPr sz="1500" spc="-10" dirty="0">
                <a:latin typeface="Rockwell"/>
                <a:cs typeface="Rockwell"/>
              </a:rPr>
              <a:t>services </a:t>
            </a:r>
            <a:r>
              <a:rPr sz="1500" dirty="0">
                <a:latin typeface="Rockwell"/>
                <a:cs typeface="Rockwell"/>
              </a:rPr>
              <a:t>to</a:t>
            </a:r>
            <a:r>
              <a:rPr sz="1500" spc="-35" dirty="0">
                <a:latin typeface="Rockwell"/>
                <a:cs typeface="Rockwell"/>
              </a:rPr>
              <a:t> </a:t>
            </a:r>
            <a:r>
              <a:rPr sz="1500" dirty="0">
                <a:latin typeface="Rockwell"/>
                <a:cs typeface="Rockwell"/>
              </a:rPr>
              <a:t>partner</a:t>
            </a:r>
            <a:r>
              <a:rPr sz="1500" spc="-50" dirty="0">
                <a:latin typeface="Rockwell"/>
                <a:cs typeface="Rockwell"/>
              </a:rPr>
              <a:t> </a:t>
            </a:r>
            <a:r>
              <a:rPr sz="1500" dirty="0">
                <a:latin typeface="Rockwell"/>
                <a:cs typeface="Rockwell"/>
              </a:rPr>
              <a:t>agencies</a:t>
            </a:r>
            <a:r>
              <a:rPr sz="1500" spc="-30" dirty="0">
                <a:latin typeface="Rockwell"/>
                <a:cs typeface="Rockwell"/>
              </a:rPr>
              <a:t> </a:t>
            </a:r>
            <a:r>
              <a:rPr sz="1500" dirty="0">
                <a:latin typeface="Rockwell"/>
                <a:cs typeface="Rockwell"/>
              </a:rPr>
              <a:t>and</a:t>
            </a:r>
            <a:r>
              <a:rPr sz="1500" spc="-35" dirty="0">
                <a:latin typeface="Rockwell"/>
                <a:cs typeface="Rockwell"/>
              </a:rPr>
              <a:t> </a:t>
            </a:r>
            <a:r>
              <a:rPr sz="1500" dirty="0">
                <a:latin typeface="Rockwell"/>
                <a:cs typeface="Rockwell"/>
              </a:rPr>
              <a:t>the</a:t>
            </a:r>
            <a:r>
              <a:rPr sz="1500" spc="-50" dirty="0">
                <a:latin typeface="Rockwell"/>
                <a:cs typeface="Rockwell"/>
              </a:rPr>
              <a:t> </a:t>
            </a:r>
            <a:r>
              <a:rPr sz="1500" dirty="0">
                <a:latin typeface="Rockwell"/>
                <a:cs typeface="Rockwell"/>
              </a:rPr>
              <a:t>gaps</a:t>
            </a:r>
            <a:r>
              <a:rPr sz="1500" spc="-35" dirty="0">
                <a:latin typeface="Rockwell"/>
                <a:cs typeface="Rockwell"/>
              </a:rPr>
              <a:t> </a:t>
            </a:r>
            <a:r>
              <a:rPr sz="1500" spc="-25" dirty="0">
                <a:latin typeface="Rockwell"/>
                <a:cs typeface="Rockwell"/>
              </a:rPr>
              <a:t>of </a:t>
            </a:r>
            <a:r>
              <a:rPr sz="1500" spc="-10" dirty="0">
                <a:latin typeface="Rockwell"/>
                <a:cs typeface="Rockwell"/>
              </a:rPr>
              <a:t>understanding</a:t>
            </a:r>
            <a:endParaRPr sz="1500">
              <a:latin typeface="Rockwell"/>
              <a:cs typeface="Rockwell"/>
            </a:endParaRPr>
          </a:p>
          <a:p>
            <a:pPr>
              <a:lnSpc>
                <a:spcPct val="100000"/>
              </a:lnSpc>
            </a:pPr>
            <a:endParaRPr sz="1500">
              <a:latin typeface="Rockwell"/>
              <a:cs typeface="Rockwell"/>
            </a:endParaRPr>
          </a:p>
          <a:p>
            <a:pPr>
              <a:lnSpc>
                <a:spcPct val="100000"/>
              </a:lnSpc>
              <a:spcBef>
                <a:spcPts val="350"/>
              </a:spcBef>
            </a:pPr>
            <a:endParaRPr sz="1500">
              <a:latin typeface="Rockwell"/>
              <a:cs typeface="Rockwell"/>
            </a:endParaRPr>
          </a:p>
          <a:p>
            <a:pPr marL="12700" marR="5080">
              <a:lnSpc>
                <a:spcPts val="1760"/>
              </a:lnSpc>
            </a:pPr>
            <a:r>
              <a:rPr sz="1500" dirty="0">
                <a:latin typeface="Rockwell"/>
                <a:cs typeface="Rockwell"/>
              </a:rPr>
              <a:t>Keeping</a:t>
            </a:r>
            <a:r>
              <a:rPr sz="1500" spc="-40" dirty="0">
                <a:latin typeface="Rockwell"/>
                <a:cs typeface="Rockwell"/>
              </a:rPr>
              <a:t> </a:t>
            </a:r>
            <a:r>
              <a:rPr sz="1500" dirty="0">
                <a:latin typeface="Rockwell"/>
                <a:cs typeface="Rockwell"/>
              </a:rPr>
              <a:t>staff</a:t>
            </a:r>
            <a:r>
              <a:rPr sz="1500" spc="-25" dirty="0">
                <a:latin typeface="Rockwell"/>
                <a:cs typeface="Rockwell"/>
              </a:rPr>
              <a:t> </a:t>
            </a:r>
            <a:r>
              <a:rPr sz="1500" spc="-10" dirty="0">
                <a:latin typeface="Rockwell"/>
                <a:cs typeface="Rockwell"/>
              </a:rPr>
              <a:t>engaged</a:t>
            </a:r>
            <a:r>
              <a:rPr sz="1500" spc="-55" dirty="0">
                <a:latin typeface="Rockwell"/>
                <a:cs typeface="Rockwell"/>
              </a:rPr>
              <a:t> </a:t>
            </a:r>
            <a:r>
              <a:rPr sz="1500" dirty="0">
                <a:latin typeface="Rockwell"/>
                <a:cs typeface="Rockwell"/>
              </a:rPr>
              <a:t>to</a:t>
            </a:r>
            <a:r>
              <a:rPr sz="1500" spc="-35" dirty="0">
                <a:latin typeface="Rockwell"/>
                <a:cs typeface="Rockwell"/>
              </a:rPr>
              <a:t> </a:t>
            </a:r>
            <a:r>
              <a:rPr sz="1500" dirty="0">
                <a:latin typeface="Rockwell"/>
                <a:cs typeface="Rockwell"/>
              </a:rPr>
              <a:t>see</a:t>
            </a:r>
            <a:r>
              <a:rPr sz="1500" spc="-35" dirty="0">
                <a:latin typeface="Rockwell"/>
                <a:cs typeface="Rockwell"/>
              </a:rPr>
              <a:t> </a:t>
            </a:r>
            <a:r>
              <a:rPr sz="1500" spc="-25" dirty="0">
                <a:latin typeface="Rockwell"/>
                <a:cs typeface="Rockwell"/>
              </a:rPr>
              <a:t>the</a:t>
            </a:r>
            <a:r>
              <a:rPr sz="1500" spc="500" dirty="0">
                <a:latin typeface="Rockwell"/>
                <a:cs typeface="Rockwell"/>
              </a:rPr>
              <a:t> </a:t>
            </a:r>
            <a:r>
              <a:rPr sz="1500" spc="-20" dirty="0">
                <a:latin typeface="Rockwell"/>
                <a:cs typeface="Rockwell"/>
              </a:rPr>
              <a:t>progress</a:t>
            </a:r>
            <a:r>
              <a:rPr sz="1500" spc="-40" dirty="0">
                <a:latin typeface="Rockwell"/>
                <a:cs typeface="Rockwell"/>
              </a:rPr>
              <a:t> </a:t>
            </a:r>
            <a:r>
              <a:rPr sz="1500" dirty="0">
                <a:latin typeface="Rockwell"/>
                <a:cs typeface="Rockwell"/>
              </a:rPr>
              <a:t>of</a:t>
            </a:r>
            <a:r>
              <a:rPr sz="1500" spc="-25" dirty="0">
                <a:latin typeface="Rockwell"/>
                <a:cs typeface="Rockwell"/>
              </a:rPr>
              <a:t> </a:t>
            </a:r>
            <a:r>
              <a:rPr sz="1500" dirty="0">
                <a:latin typeface="Rockwell"/>
                <a:cs typeface="Rockwell"/>
              </a:rPr>
              <a:t>their</a:t>
            </a:r>
            <a:r>
              <a:rPr sz="1500" spc="-40" dirty="0">
                <a:latin typeface="Rockwell"/>
                <a:cs typeface="Rockwell"/>
              </a:rPr>
              <a:t> </a:t>
            </a:r>
            <a:r>
              <a:rPr sz="1500" spc="-20" dirty="0">
                <a:latin typeface="Rockwell"/>
                <a:cs typeface="Rockwell"/>
              </a:rPr>
              <a:t>work</a:t>
            </a:r>
            <a:r>
              <a:rPr sz="1500" spc="-45" dirty="0">
                <a:latin typeface="Rockwell"/>
                <a:cs typeface="Rockwell"/>
              </a:rPr>
              <a:t> </a:t>
            </a:r>
            <a:r>
              <a:rPr sz="1500" dirty="0">
                <a:latin typeface="Rockwell"/>
                <a:cs typeface="Rockwell"/>
              </a:rPr>
              <a:t>and</a:t>
            </a:r>
            <a:r>
              <a:rPr sz="1500" spc="-30" dirty="0">
                <a:latin typeface="Rockwell"/>
                <a:cs typeface="Rockwell"/>
              </a:rPr>
              <a:t> </a:t>
            </a:r>
            <a:r>
              <a:rPr sz="1500" spc="-10" dirty="0">
                <a:latin typeface="Rockwell"/>
                <a:cs typeface="Rockwell"/>
              </a:rPr>
              <a:t>how</a:t>
            </a:r>
            <a:r>
              <a:rPr sz="1500" spc="-30" dirty="0">
                <a:latin typeface="Rockwell"/>
                <a:cs typeface="Rockwell"/>
              </a:rPr>
              <a:t> </a:t>
            </a:r>
            <a:r>
              <a:rPr sz="1500" dirty="0">
                <a:latin typeface="Rockwell"/>
                <a:cs typeface="Rockwell"/>
              </a:rPr>
              <a:t>their</a:t>
            </a:r>
            <a:r>
              <a:rPr sz="1500" spc="-40" dirty="0">
                <a:latin typeface="Rockwell"/>
                <a:cs typeface="Rockwell"/>
              </a:rPr>
              <a:t> </a:t>
            </a:r>
            <a:r>
              <a:rPr sz="1500" spc="-20" dirty="0">
                <a:latin typeface="Rockwell"/>
                <a:cs typeface="Rockwell"/>
              </a:rPr>
              <a:t>work </a:t>
            </a:r>
            <a:r>
              <a:rPr sz="1500" dirty="0">
                <a:latin typeface="Rockwell"/>
                <a:cs typeface="Rockwell"/>
              </a:rPr>
              <a:t>contributes</a:t>
            </a:r>
            <a:r>
              <a:rPr sz="1500" spc="-55" dirty="0">
                <a:latin typeface="Rockwell"/>
                <a:cs typeface="Rockwell"/>
              </a:rPr>
              <a:t> </a:t>
            </a:r>
            <a:r>
              <a:rPr sz="1500" dirty="0">
                <a:latin typeface="Rockwell"/>
                <a:cs typeface="Rockwell"/>
              </a:rPr>
              <a:t>to</a:t>
            </a:r>
            <a:r>
              <a:rPr sz="1500" spc="-35" dirty="0">
                <a:latin typeface="Rockwell"/>
                <a:cs typeface="Rockwell"/>
              </a:rPr>
              <a:t> </a:t>
            </a:r>
            <a:r>
              <a:rPr sz="1500" dirty="0">
                <a:latin typeface="Rockwell"/>
                <a:cs typeface="Rockwell"/>
              </a:rPr>
              <a:t>department</a:t>
            </a:r>
            <a:r>
              <a:rPr sz="1500" spc="-50" dirty="0">
                <a:latin typeface="Rockwell"/>
                <a:cs typeface="Rockwell"/>
              </a:rPr>
              <a:t> </a:t>
            </a:r>
            <a:r>
              <a:rPr sz="1500" spc="-20" dirty="0">
                <a:latin typeface="Rockwell"/>
                <a:cs typeface="Rockwell"/>
              </a:rPr>
              <a:t>goals</a:t>
            </a:r>
            <a:endParaRPr sz="1500">
              <a:latin typeface="Rockwell"/>
              <a:cs typeface="Rockwell"/>
            </a:endParaRPr>
          </a:p>
        </p:txBody>
      </p:sp>
      <p:grpSp>
        <p:nvGrpSpPr>
          <p:cNvPr id="15" name="object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66344" y="2968751"/>
            <a:ext cx="4930140" cy="929640"/>
            <a:chOff x="466344" y="2968751"/>
            <a:chExt cx="4930140" cy="929640"/>
          </a:xfrm>
        </p:grpSpPr>
        <p:sp>
          <p:nvSpPr>
            <p:cNvPr id="16" name="object 16"/>
            <p:cNvSpPr/>
            <p:nvPr/>
          </p:nvSpPr>
          <p:spPr>
            <a:xfrm>
              <a:off x="466344" y="2968751"/>
              <a:ext cx="4930140" cy="929640"/>
            </a:xfrm>
            <a:custGeom>
              <a:avLst/>
              <a:gdLst/>
              <a:ahLst/>
              <a:cxnLst/>
              <a:rect l="l" t="t" r="r" b="b"/>
              <a:pathLst>
                <a:path w="4930140" h="929639">
                  <a:moveTo>
                    <a:pt x="4837176" y="0"/>
                  </a:moveTo>
                  <a:lnTo>
                    <a:pt x="92964" y="0"/>
                  </a:lnTo>
                  <a:lnTo>
                    <a:pt x="56776" y="7310"/>
                  </a:lnTo>
                  <a:lnTo>
                    <a:pt x="27227" y="27241"/>
                  </a:lnTo>
                  <a:lnTo>
                    <a:pt x="7305" y="56792"/>
                  </a:lnTo>
                  <a:lnTo>
                    <a:pt x="0" y="92963"/>
                  </a:lnTo>
                  <a:lnTo>
                    <a:pt x="0" y="836676"/>
                  </a:lnTo>
                  <a:lnTo>
                    <a:pt x="7305" y="872847"/>
                  </a:lnTo>
                  <a:lnTo>
                    <a:pt x="27227" y="902398"/>
                  </a:lnTo>
                  <a:lnTo>
                    <a:pt x="56776" y="922329"/>
                  </a:lnTo>
                  <a:lnTo>
                    <a:pt x="92964" y="929640"/>
                  </a:lnTo>
                  <a:lnTo>
                    <a:pt x="4837176" y="929640"/>
                  </a:lnTo>
                  <a:lnTo>
                    <a:pt x="4873347" y="922329"/>
                  </a:lnTo>
                  <a:lnTo>
                    <a:pt x="4902898" y="902398"/>
                  </a:lnTo>
                  <a:lnTo>
                    <a:pt x="4922829" y="872847"/>
                  </a:lnTo>
                  <a:lnTo>
                    <a:pt x="4930140" y="836676"/>
                  </a:lnTo>
                  <a:lnTo>
                    <a:pt x="4930140" y="92963"/>
                  </a:lnTo>
                  <a:lnTo>
                    <a:pt x="4922829" y="56792"/>
                  </a:lnTo>
                  <a:lnTo>
                    <a:pt x="4902898" y="27241"/>
                  </a:lnTo>
                  <a:lnTo>
                    <a:pt x="4873347" y="7310"/>
                  </a:lnTo>
                  <a:lnTo>
                    <a:pt x="4837176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83562" y="3296223"/>
              <a:ext cx="441621" cy="276277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/>
        </p:nvSpPr>
        <p:spPr>
          <a:xfrm>
            <a:off x="1626870" y="3187141"/>
            <a:ext cx="3370579" cy="4787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785"/>
              </a:lnSpc>
              <a:spcBef>
                <a:spcPts val="100"/>
              </a:spcBef>
            </a:pPr>
            <a:r>
              <a:rPr sz="1500" dirty="0">
                <a:latin typeface="Rockwell"/>
                <a:cs typeface="Rockwell"/>
              </a:rPr>
              <a:t>Understanding</a:t>
            </a:r>
            <a:r>
              <a:rPr sz="1500" spc="-25" dirty="0">
                <a:latin typeface="Rockwell"/>
                <a:cs typeface="Rockwell"/>
              </a:rPr>
              <a:t> </a:t>
            </a:r>
            <a:r>
              <a:rPr sz="1500" spc="-20" dirty="0">
                <a:latin typeface="Rockwell"/>
                <a:cs typeface="Rockwell"/>
              </a:rPr>
              <a:t>workflow</a:t>
            </a:r>
            <a:r>
              <a:rPr sz="1500" spc="-25" dirty="0">
                <a:latin typeface="Rockwell"/>
                <a:cs typeface="Rockwell"/>
              </a:rPr>
              <a:t> </a:t>
            </a:r>
            <a:r>
              <a:rPr sz="1500" dirty="0">
                <a:latin typeface="Rockwell"/>
                <a:cs typeface="Rockwell"/>
              </a:rPr>
              <a:t>of</a:t>
            </a:r>
            <a:r>
              <a:rPr sz="1500" spc="-35" dirty="0">
                <a:latin typeface="Rockwell"/>
                <a:cs typeface="Rockwell"/>
              </a:rPr>
              <a:t> </a:t>
            </a:r>
            <a:r>
              <a:rPr sz="1500" dirty="0">
                <a:latin typeface="Rockwell"/>
                <a:cs typeface="Rockwell"/>
              </a:rPr>
              <a:t>staffing </a:t>
            </a:r>
            <a:r>
              <a:rPr sz="1500" spc="-25" dirty="0">
                <a:latin typeface="Rockwell"/>
                <a:cs typeface="Rockwell"/>
              </a:rPr>
              <a:t>for</a:t>
            </a:r>
            <a:endParaRPr sz="1500">
              <a:latin typeface="Rockwell"/>
              <a:cs typeface="Rockwell"/>
            </a:endParaRPr>
          </a:p>
          <a:p>
            <a:pPr marL="12700">
              <a:lnSpc>
                <a:spcPts val="1785"/>
              </a:lnSpc>
            </a:pPr>
            <a:r>
              <a:rPr sz="1500" dirty="0">
                <a:latin typeface="Rockwell"/>
                <a:cs typeface="Rockwell"/>
              </a:rPr>
              <a:t>services</a:t>
            </a:r>
            <a:r>
              <a:rPr sz="1500" spc="-40" dirty="0">
                <a:latin typeface="Rockwell"/>
                <a:cs typeface="Rockwell"/>
              </a:rPr>
              <a:t> </a:t>
            </a:r>
            <a:r>
              <a:rPr sz="1500" dirty="0">
                <a:latin typeface="Rockwell"/>
                <a:cs typeface="Rockwell"/>
              </a:rPr>
              <a:t>and</a:t>
            </a:r>
            <a:r>
              <a:rPr sz="1500" spc="-30" dirty="0">
                <a:latin typeface="Rockwell"/>
                <a:cs typeface="Rockwell"/>
              </a:rPr>
              <a:t> </a:t>
            </a:r>
            <a:r>
              <a:rPr sz="1500" spc="-10" dirty="0">
                <a:latin typeface="Rockwell"/>
                <a:cs typeface="Rockwell"/>
              </a:rPr>
              <a:t>events</a:t>
            </a:r>
            <a:endParaRPr sz="1500">
              <a:latin typeface="Rockwell"/>
              <a:cs typeface="Rockwell"/>
            </a:endParaRPr>
          </a:p>
        </p:txBody>
      </p:sp>
      <p:grpSp>
        <p:nvGrpSpPr>
          <p:cNvPr id="19" name="object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66344" y="4131564"/>
            <a:ext cx="4930140" cy="929640"/>
            <a:chOff x="466344" y="4131564"/>
            <a:chExt cx="4930140" cy="929640"/>
          </a:xfrm>
        </p:grpSpPr>
        <p:sp>
          <p:nvSpPr>
            <p:cNvPr id="20" name="object 20"/>
            <p:cNvSpPr/>
            <p:nvPr/>
          </p:nvSpPr>
          <p:spPr>
            <a:xfrm>
              <a:off x="466344" y="4131564"/>
              <a:ext cx="4930140" cy="929640"/>
            </a:xfrm>
            <a:custGeom>
              <a:avLst/>
              <a:gdLst/>
              <a:ahLst/>
              <a:cxnLst/>
              <a:rect l="l" t="t" r="r" b="b"/>
              <a:pathLst>
                <a:path w="4930140" h="929639">
                  <a:moveTo>
                    <a:pt x="4837176" y="0"/>
                  </a:moveTo>
                  <a:lnTo>
                    <a:pt x="92964" y="0"/>
                  </a:lnTo>
                  <a:lnTo>
                    <a:pt x="56776" y="7310"/>
                  </a:lnTo>
                  <a:lnTo>
                    <a:pt x="27227" y="27241"/>
                  </a:lnTo>
                  <a:lnTo>
                    <a:pt x="7305" y="56792"/>
                  </a:lnTo>
                  <a:lnTo>
                    <a:pt x="0" y="92963"/>
                  </a:lnTo>
                  <a:lnTo>
                    <a:pt x="0" y="836676"/>
                  </a:lnTo>
                  <a:lnTo>
                    <a:pt x="7305" y="872847"/>
                  </a:lnTo>
                  <a:lnTo>
                    <a:pt x="27227" y="902398"/>
                  </a:lnTo>
                  <a:lnTo>
                    <a:pt x="56776" y="922329"/>
                  </a:lnTo>
                  <a:lnTo>
                    <a:pt x="92964" y="929640"/>
                  </a:lnTo>
                  <a:lnTo>
                    <a:pt x="4837176" y="929640"/>
                  </a:lnTo>
                  <a:lnTo>
                    <a:pt x="4873347" y="922329"/>
                  </a:lnTo>
                  <a:lnTo>
                    <a:pt x="4902898" y="902398"/>
                  </a:lnTo>
                  <a:lnTo>
                    <a:pt x="4922829" y="872847"/>
                  </a:lnTo>
                  <a:lnTo>
                    <a:pt x="4930140" y="836676"/>
                  </a:lnTo>
                  <a:lnTo>
                    <a:pt x="4930140" y="92963"/>
                  </a:lnTo>
                  <a:lnTo>
                    <a:pt x="4922829" y="56792"/>
                  </a:lnTo>
                  <a:lnTo>
                    <a:pt x="4902898" y="27241"/>
                  </a:lnTo>
                  <a:lnTo>
                    <a:pt x="4873347" y="7310"/>
                  </a:lnTo>
                  <a:lnTo>
                    <a:pt x="4837176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795845" y="4427931"/>
              <a:ext cx="417830" cy="339725"/>
            </a:xfrm>
            <a:custGeom>
              <a:avLst/>
              <a:gdLst/>
              <a:ahLst/>
              <a:cxnLst/>
              <a:rect l="l" t="t" r="r" b="b"/>
              <a:pathLst>
                <a:path w="417830" h="339725">
                  <a:moveTo>
                    <a:pt x="62699" y="321729"/>
                  </a:moveTo>
                  <a:lnTo>
                    <a:pt x="29248" y="260997"/>
                  </a:lnTo>
                  <a:lnTo>
                    <a:pt x="13576" y="253276"/>
                  </a:lnTo>
                  <a:lnTo>
                    <a:pt x="7683" y="255193"/>
                  </a:lnTo>
                  <a:lnTo>
                    <a:pt x="3086" y="259308"/>
                  </a:lnTo>
                  <a:lnTo>
                    <a:pt x="457" y="264807"/>
                  </a:lnTo>
                  <a:lnTo>
                    <a:pt x="0" y="270916"/>
                  </a:lnTo>
                  <a:lnTo>
                    <a:pt x="1905" y="276809"/>
                  </a:lnTo>
                  <a:lnTo>
                    <a:pt x="33451" y="331647"/>
                  </a:lnTo>
                  <a:lnTo>
                    <a:pt x="37553" y="336257"/>
                  </a:lnTo>
                  <a:lnTo>
                    <a:pt x="43040" y="338899"/>
                  </a:lnTo>
                  <a:lnTo>
                    <a:pt x="49123" y="339356"/>
                  </a:lnTo>
                  <a:lnTo>
                    <a:pt x="55003" y="337451"/>
                  </a:lnTo>
                  <a:lnTo>
                    <a:pt x="59601" y="333324"/>
                  </a:lnTo>
                  <a:lnTo>
                    <a:pt x="62230" y="327825"/>
                  </a:lnTo>
                  <a:lnTo>
                    <a:pt x="62699" y="321729"/>
                  </a:lnTo>
                  <a:close/>
                </a:path>
                <a:path w="417830" h="339725">
                  <a:moveTo>
                    <a:pt x="417245" y="217220"/>
                  </a:moveTo>
                  <a:lnTo>
                    <a:pt x="413562" y="211429"/>
                  </a:lnTo>
                  <a:lnTo>
                    <a:pt x="295795" y="6858"/>
                  </a:lnTo>
                  <a:lnTo>
                    <a:pt x="292125" y="1054"/>
                  </a:lnTo>
                  <a:lnTo>
                    <a:pt x="284238" y="0"/>
                  </a:lnTo>
                  <a:lnTo>
                    <a:pt x="279501" y="4749"/>
                  </a:lnTo>
                  <a:lnTo>
                    <a:pt x="264782" y="18999"/>
                  </a:lnTo>
                  <a:lnTo>
                    <a:pt x="264782" y="267843"/>
                  </a:lnTo>
                  <a:lnTo>
                    <a:pt x="260045" y="293154"/>
                  </a:lnTo>
                  <a:lnTo>
                    <a:pt x="186969" y="314248"/>
                  </a:lnTo>
                  <a:lnTo>
                    <a:pt x="175882" y="302120"/>
                  </a:lnTo>
                  <a:lnTo>
                    <a:pt x="169621" y="295262"/>
                  </a:lnTo>
                  <a:lnTo>
                    <a:pt x="264782" y="267843"/>
                  </a:lnTo>
                  <a:lnTo>
                    <a:pt x="264782" y="18999"/>
                  </a:lnTo>
                  <a:lnTo>
                    <a:pt x="39763" y="236740"/>
                  </a:lnTo>
                  <a:lnTo>
                    <a:pt x="87071" y="318985"/>
                  </a:lnTo>
                  <a:lnTo>
                    <a:pt x="147015" y="302120"/>
                  </a:lnTo>
                  <a:lnTo>
                    <a:pt x="173824" y="331114"/>
                  </a:lnTo>
                  <a:lnTo>
                    <a:pt x="178028" y="335330"/>
                  </a:lnTo>
                  <a:lnTo>
                    <a:pt x="183819" y="337451"/>
                  </a:lnTo>
                  <a:lnTo>
                    <a:pt x="189598" y="335864"/>
                  </a:lnTo>
                  <a:lnTo>
                    <a:pt x="265290" y="314248"/>
                  </a:lnTo>
                  <a:lnTo>
                    <a:pt x="268986" y="313194"/>
                  </a:lnTo>
                  <a:lnTo>
                    <a:pt x="270040" y="312661"/>
                  </a:lnTo>
                  <a:lnTo>
                    <a:pt x="271614" y="312140"/>
                  </a:lnTo>
                  <a:lnTo>
                    <a:pt x="272669" y="311607"/>
                  </a:lnTo>
                  <a:lnTo>
                    <a:pt x="276352" y="309499"/>
                  </a:lnTo>
                  <a:lnTo>
                    <a:pt x="279501" y="305282"/>
                  </a:lnTo>
                  <a:lnTo>
                    <a:pt x="280022" y="301066"/>
                  </a:lnTo>
                  <a:lnTo>
                    <a:pt x="286296" y="267843"/>
                  </a:lnTo>
                  <a:lnTo>
                    <a:pt x="287388" y="262039"/>
                  </a:lnTo>
                  <a:lnTo>
                    <a:pt x="407771" y="227774"/>
                  </a:lnTo>
                  <a:lnTo>
                    <a:pt x="414083" y="225145"/>
                  </a:lnTo>
                  <a:lnTo>
                    <a:pt x="417245" y="217220"/>
                  </a:lnTo>
                  <a:close/>
                </a:path>
              </a:pathLst>
            </a:custGeom>
            <a:solidFill>
              <a:srgbClr val="9184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1626870" y="4462017"/>
            <a:ext cx="193230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dirty="0">
                <a:latin typeface="Rockwell"/>
                <a:cs typeface="Rockwell"/>
              </a:rPr>
              <a:t>Use</a:t>
            </a:r>
            <a:r>
              <a:rPr sz="1500" spc="-35" dirty="0">
                <a:latin typeface="Rockwell"/>
                <a:cs typeface="Rockwell"/>
              </a:rPr>
              <a:t> </a:t>
            </a:r>
            <a:r>
              <a:rPr sz="1500" dirty="0">
                <a:latin typeface="Rockwell"/>
                <a:cs typeface="Rockwell"/>
              </a:rPr>
              <a:t>as</a:t>
            </a:r>
            <a:r>
              <a:rPr sz="1500" spc="-25" dirty="0">
                <a:latin typeface="Rockwell"/>
                <a:cs typeface="Rockwell"/>
              </a:rPr>
              <a:t> </a:t>
            </a:r>
            <a:r>
              <a:rPr sz="1500" spc="-10" dirty="0">
                <a:latin typeface="Rockwell"/>
                <a:cs typeface="Rockwell"/>
              </a:rPr>
              <a:t>advocacy</a:t>
            </a:r>
            <a:r>
              <a:rPr sz="1500" spc="-35" dirty="0">
                <a:latin typeface="Rockwell"/>
                <a:cs typeface="Rockwell"/>
              </a:rPr>
              <a:t> </a:t>
            </a:r>
            <a:r>
              <a:rPr sz="1500" spc="-10" dirty="0">
                <a:latin typeface="Rockwell"/>
                <a:cs typeface="Rockwell"/>
              </a:rPr>
              <a:t>tools</a:t>
            </a:r>
            <a:endParaRPr sz="1500">
              <a:latin typeface="Rockwell"/>
              <a:cs typeface="Rockwell"/>
            </a:endParaRPr>
          </a:p>
        </p:txBody>
      </p:sp>
      <p:grpSp>
        <p:nvGrpSpPr>
          <p:cNvPr id="23" name="object 2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66344" y="5292852"/>
            <a:ext cx="4930140" cy="931544"/>
            <a:chOff x="466344" y="5292852"/>
            <a:chExt cx="4930140" cy="931544"/>
          </a:xfrm>
        </p:grpSpPr>
        <p:sp>
          <p:nvSpPr>
            <p:cNvPr id="24" name="object 24"/>
            <p:cNvSpPr/>
            <p:nvPr/>
          </p:nvSpPr>
          <p:spPr>
            <a:xfrm>
              <a:off x="466344" y="5292852"/>
              <a:ext cx="4930140" cy="931544"/>
            </a:xfrm>
            <a:custGeom>
              <a:avLst/>
              <a:gdLst/>
              <a:ahLst/>
              <a:cxnLst/>
              <a:rect l="l" t="t" r="r" b="b"/>
              <a:pathLst>
                <a:path w="4930140" h="931545">
                  <a:moveTo>
                    <a:pt x="4837049" y="0"/>
                  </a:moveTo>
                  <a:lnTo>
                    <a:pt x="93116" y="0"/>
                  </a:lnTo>
                  <a:lnTo>
                    <a:pt x="56873" y="7312"/>
                  </a:lnTo>
                  <a:lnTo>
                    <a:pt x="27274" y="27257"/>
                  </a:lnTo>
                  <a:lnTo>
                    <a:pt x="7318" y="56846"/>
                  </a:lnTo>
                  <a:lnTo>
                    <a:pt x="0" y="93091"/>
                  </a:lnTo>
                  <a:lnTo>
                    <a:pt x="0" y="838047"/>
                  </a:lnTo>
                  <a:lnTo>
                    <a:pt x="7318" y="874290"/>
                  </a:lnTo>
                  <a:lnTo>
                    <a:pt x="27274" y="903889"/>
                  </a:lnTo>
                  <a:lnTo>
                    <a:pt x="56873" y="923845"/>
                  </a:lnTo>
                  <a:lnTo>
                    <a:pt x="93116" y="931164"/>
                  </a:lnTo>
                  <a:lnTo>
                    <a:pt x="4837049" y="931164"/>
                  </a:lnTo>
                  <a:lnTo>
                    <a:pt x="4873293" y="923845"/>
                  </a:lnTo>
                  <a:lnTo>
                    <a:pt x="4902882" y="903889"/>
                  </a:lnTo>
                  <a:lnTo>
                    <a:pt x="4922827" y="874290"/>
                  </a:lnTo>
                  <a:lnTo>
                    <a:pt x="4930140" y="838047"/>
                  </a:lnTo>
                  <a:lnTo>
                    <a:pt x="4930140" y="93091"/>
                  </a:lnTo>
                  <a:lnTo>
                    <a:pt x="4922827" y="56846"/>
                  </a:lnTo>
                  <a:lnTo>
                    <a:pt x="4902882" y="27257"/>
                  </a:lnTo>
                  <a:lnTo>
                    <a:pt x="4873293" y="7312"/>
                  </a:lnTo>
                  <a:lnTo>
                    <a:pt x="4837049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773047" y="5717170"/>
              <a:ext cx="462915" cy="210820"/>
            </a:xfrm>
            <a:custGeom>
              <a:avLst/>
              <a:gdLst/>
              <a:ahLst/>
              <a:cxnLst/>
              <a:rect l="l" t="t" r="r" b="b"/>
              <a:pathLst>
                <a:path w="462915" h="210820">
                  <a:moveTo>
                    <a:pt x="462651" y="0"/>
                  </a:moveTo>
                  <a:lnTo>
                    <a:pt x="0" y="0"/>
                  </a:lnTo>
                  <a:lnTo>
                    <a:pt x="0" y="210273"/>
                  </a:lnTo>
                  <a:lnTo>
                    <a:pt x="462651" y="210273"/>
                  </a:lnTo>
                  <a:lnTo>
                    <a:pt x="462651" y="178732"/>
                  </a:lnTo>
                  <a:lnTo>
                    <a:pt x="52574" y="178732"/>
                  </a:lnTo>
                  <a:lnTo>
                    <a:pt x="31544" y="157704"/>
                  </a:lnTo>
                  <a:lnTo>
                    <a:pt x="31544" y="52563"/>
                  </a:lnTo>
                  <a:lnTo>
                    <a:pt x="52574" y="31536"/>
                  </a:lnTo>
                  <a:lnTo>
                    <a:pt x="462651" y="31536"/>
                  </a:lnTo>
                  <a:lnTo>
                    <a:pt x="462651" y="0"/>
                  </a:lnTo>
                  <a:close/>
                </a:path>
                <a:path w="462915" h="210820">
                  <a:moveTo>
                    <a:pt x="462651" y="31536"/>
                  </a:moveTo>
                  <a:lnTo>
                    <a:pt x="415333" y="31536"/>
                  </a:lnTo>
                  <a:lnTo>
                    <a:pt x="431106" y="47311"/>
                  </a:lnTo>
                  <a:lnTo>
                    <a:pt x="431106" y="162961"/>
                  </a:lnTo>
                  <a:lnTo>
                    <a:pt x="415333" y="178732"/>
                  </a:lnTo>
                  <a:lnTo>
                    <a:pt x="462651" y="178732"/>
                  </a:lnTo>
                  <a:lnTo>
                    <a:pt x="462651" y="31536"/>
                  </a:lnTo>
                  <a:close/>
                </a:path>
              </a:pathLst>
            </a:custGeom>
            <a:solidFill>
              <a:srgbClr val="855D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62317" y="5769734"/>
              <a:ext cx="84120" cy="105140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832980" y="5574195"/>
              <a:ext cx="357505" cy="264160"/>
            </a:xfrm>
            <a:custGeom>
              <a:avLst/>
              <a:gdLst/>
              <a:ahLst/>
              <a:cxnLst/>
              <a:rect l="l" t="t" r="r" b="b"/>
              <a:pathLst>
                <a:path w="357505" h="264160">
                  <a:moveTo>
                    <a:pt x="55727" y="239407"/>
                  </a:moveTo>
                  <a:lnTo>
                    <a:pt x="48666" y="232346"/>
                  </a:lnTo>
                  <a:lnTo>
                    <a:pt x="31242" y="232346"/>
                  </a:lnTo>
                  <a:lnTo>
                    <a:pt x="24180" y="239407"/>
                  </a:lnTo>
                  <a:lnTo>
                    <a:pt x="24180" y="256832"/>
                  </a:lnTo>
                  <a:lnTo>
                    <a:pt x="31242" y="263880"/>
                  </a:lnTo>
                  <a:lnTo>
                    <a:pt x="48666" y="263880"/>
                  </a:lnTo>
                  <a:lnTo>
                    <a:pt x="55727" y="256832"/>
                  </a:lnTo>
                  <a:lnTo>
                    <a:pt x="55727" y="248119"/>
                  </a:lnTo>
                  <a:lnTo>
                    <a:pt x="55727" y="239407"/>
                  </a:lnTo>
                  <a:close/>
                </a:path>
                <a:path w="357505" h="264160">
                  <a:moveTo>
                    <a:pt x="304927" y="55194"/>
                  </a:moveTo>
                  <a:lnTo>
                    <a:pt x="282854" y="0"/>
                  </a:lnTo>
                  <a:lnTo>
                    <a:pt x="0" y="115646"/>
                  </a:lnTo>
                  <a:lnTo>
                    <a:pt x="161925" y="83578"/>
                  </a:lnTo>
                  <a:lnTo>
                    <a:pt x="265506" y="41529"/>
                  </a:lnTo>
                  <a:lnTo>
                    <a:pt x="273380" y="61506"/>
                  </a:lnTo>
                  <a:lnTo>
                    <a:pt x="304927" y="55194"/>
                  </a:lnTo>
                  <a:close/>
                </a:path>
                <a:path w="357505" h="264160">
                  <a:moveTo>
                    <a:pt x="318604" y="239407"/>
                  </a:moveTo>
                  <a:lnTo>
                    <a:pt x="311543" y="232346"/>
                  </a:lnTo>
                  <a:lnTo>
                    <a:pt x="294119" y="232346"/>
                  </a:lnTo>
                  <a:lnTo>
                    <a:pt x="287058" y="239407"/>
                  </a:lnTo>
                  <a:lnTo>
                    <a:pt x="287058" y="256832"/>
                  </a:lnTo>
                  <a:lnTo>
                    <a:pt x="294119" y="263880"/>
                  </a:lnTo>
                  <a:lnTo>
                    <a:pt x="311543" y="263880"/>
                  </a:lnTo>
                  <a:lnTo>
                    <a:pt x="318604" y="256832"/>
                  </a:lnTo>
                  <a:lnTo>
                    <a:pt x="318604" y="248119"/>
                  </a:lnTo>
                  <a:lnTo>
                    <a:pt x="318604" y="239407"/>
                  </a:lnTo>
                  <a:close/>
                </a:path>
                <a:path w="357505" h="264160">
                  <a:moveTo>
                    <a:pt x="356971" y="121958"/>
                  </a:moveTo>
                  <a:lnTo>
                    <a:pt x="346468" y="68338"/>
                  </a:lnTo>
                  <a:lnTo>
                    <a:pt x="76758" y="121958"/>
                  </a:lnTo>
                  <a:lnTo>
                    <a:pt x="238163" y="121958"/>
                  </a:lnTo>
                  <a:lnTo>
                    <a:pt x="321233" y="105664"/>
                  </a:lnTo>
                  <a:lnTo>
                    <a:pt x="324904" y="121958"/>
                  </a:lnTo>
                  <a:lnTo>
                    <a:pt x="356971" y="121958"/>
                  </a:lnTo>
                  <a:close/>
                </a:path>
              </a:pathLst>
            </a:custGeom>
            <a:solidFill>
              <a:srgbClr val="855D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 txBox="1"/>
          <p:nvPr/>
        </p:nvSpPr>
        <p:spPr>
          <a:xfrm>
            <a:off x="1626870" y="5400852"/>
            <a:ext cx="3528695" cy="70294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marR="5080">
              <a:lnSpc>
                <a:spcPct val="98100"/>
              </a:lnSpc>
              <a:spcBef>
                <a:spcPts val="135"/>
              </a:spcBef>
            </a:pPr>
            <a:r>
              <a:rPr sz="1500" dirty="0">
                <a:latin typeface="Rockwell"/>
                <a:cs typeface="Rockwell"/>
              </a:rPr>
              <a:t>Use</a:t>
            </a:r>
            <a:r>
              <a:rPr sz="1500" spc="-45" dirty="0">
                <a:latin typeface="Rockwell"/>
                <a:cs typeface="Rockwell"/>
              </a:rPr>
              <a:t> </a:t>
            </a:r>
            <a:r>
              <a:rPr sz="1500" dirty="0">
                <a:latin typeface="Rockwell"/>
                <a:cs typeface="Rockwell"/>
              </a:rPr>
              <a:t>as</a:t>
            </a:r>
            <a:r>
              <a:rPr sz="1500" spc="-25" dirty="0">
                <a:latin typeface="Rockwell"/>
                <a:cs typeface="Rockwell"/>
              </a:rPr>
              <a:t> </a:t>
            </a:r>
            <a:r>
              <a:rPr sz="1500" dirty="0">
                <a:latin typeface="Rockwell"/>
                <a:cs typeface="Rockwell"/>
              </a:rPr>
              <a:t>bases</a:t>
            </a:r>
            <a:r>
              <a:rPr sz="1500" spc="-20" dirty="0">
                <a:latin typeface="Rockwell"/>
                <a:cs typeface="Rockwell"/>
              </a:rPr>
              <a:t> </a:t>
            </a:r>
            <a:r>
              <a:rPr sz="1500" dirty="0">
                <a:latin typeface="Rockwell"/>
                <a:cs typeface="Rockwell"/>
              </a:rPr>
              <a:t>for</a:t>
            </a:r>
            <a:r>
              <a:rPr sz="1500" spc="-15" dirty="0">
                <a:latin typeface="Rockwell"/>
                <a:cs typeface="Rockwell"/>
              </a:rPr>
              <a:t> </a:t>
            </a:r>
            <a:r>
              <a:rPr sz="1500" dirty="0">
                <a:latin typeface="Rockwell"/>
                <a:cs typeface="Rockwell"/>
              </a:rPr>
              <a:t>grant</a:t>
            </a:r>
            <a:r>
              <a:rPr sz="1500" spc="-20" dirty="0">
                <a:latin typeface="Rockwell"/>
                <a:cs typeface="Rockwell"/>
              </a:rPr>
              <a:t> </a:t>
            </a:r>
            <a:r>
              <a:rPr sz="1500" spc="-10" dirty="0">
                <a:latin typeface="Rockwell"/>
                <a:cs typeface="Rockwell"/>
              </a:rPr>
              <a:t>funding:</a:t>
            </a:r>
            <a:r>
              <a:rPr sz="1500" spc="-110" dirty="0">
                <a:latin typeface="Rockwell"/>
                <a:cs typeface="Rockwell"/>
              </a:rPr>
              <a:t> </a:t>
            </a:r>
            <a:r>
              <a:rPr sz="1500" spc="-10" dirty="0">
                <a:latin typeface="Rockwell"/>
                <a:cs typeface="Rockwell"/>
              </a:rPr>
              <a:t>essential </a:t>
            </a:r>
            <a:r>
              <a:rPr sz="1500" dirty="0">
                <a:latin typeface="Rockwell"/>
                <a:cs typeface="Rockwell"/>
              </a:rPr>
              <a:t>to</a:t>
            </a:r>
            <a:r>
              <a:rPr sz="1500" spc="-40" dirty="0">
                <a:latin typeface="Rockwell"/>
                <a:cs typeface="Rockwell"/>
              </a:rPr>
              <a:t> </a:t>
            </a:r>
            <a:r>
              <a:rPr sz="1500" spc="-10" dirty="0">
                <a:latin typeface="Rockwell"/>
                <a:cs typeface="Rockwell"/>
              </a:rPr>
              <a:t>secure</a:t>
            </a:r>
            <a:r>
              <a:rPr sz="1500" spc="-40" dirty="0">
                <a:latin typeface="Rockwell"/>
                <a:cs typeface="Rockwell"/>
              </a:rPr>
              <a:t> </a:t>
            </a:r>
            <a:r>
              <a:rPr sz="1500" spc="-10" dirty="0">
                <a:latin typeface="Rockwell"/>
                <a:cs typeface="Rockwell"/>
              </a:rPr>
              <a:t>Outreach</a:t>
            </a:r>
            <a:r>
              <a:rPr sz="1500" spc="-40" dirty="0">
                <a:latin typeface="Rockwell"/>
                <a:cs typeface="Rockwell"/>
              </a:rPr>
              <a:t> </a:t>
            </a:r>
            <a:r>
              <a:rPr sz="1500" spc="-20" dirty="0">
                <a:latin typeface="Rockwell"/>
                <a:cs typeface="Rockwell"/>
              </a:rPr>
              <a:t>resources</a:t>
            </a:r>
            <a:r>
              <a:rPr sz="1500" spc="-50" dirty="0">
                <a:latin typeface="Rockwell"/>
                <a:cs typeface="Rockwell"/>
              </a:rPr>
              <a:t> </a:t>
            </a:r>
            <a:r>
              <a:rPr sz="1500" dirty="0">
                <a:latin typeface="Rockwell"/>
                <a:cs typeface="Rockwell"/>
              </a:rPr>
              <a:t>and</a:t>
            </a:r>
            <a:r>
              <a:rPr sz="1500" spc="-35" dirty="0">
                <a:latin typeface="Rockwell"/>
                <a:cs typeface="Rockwell"/>
              </a:rPr>
              <a:t> </a:t>
            </a:r>
            <a:r>
              <a:rPr sz="1500" spc="-20" dirty="0">
                <a:latin typeface="Rockwell"/>
                <a:cs typeface="Rockwell"/>
              </a:rPr>
              <a:t>grow </a:t>
            </a:r>
            <a:r>
              <a:rPr sz="1500" spc="-10" dirty="0">
                <a:latin typeface="Rockwell"/>
                <a:cs typeface="Rockwell"/>
              </a:rPr>
              <a:t>Outreach</a:t>
            </a:r>
            <a:r>
              <a:rPr sz="1500" spc="-80" dirty="0">
                <a:latin typeface="Rockwell"/>
                <a:cs typeface="Rockwell"/>
              </a:rPr>
              <a:t> </a:t>
            </a:r>
            <a:r>
              <a:rPr sz="1500" spc="-10" dirty="0">
                <a:latin typeface="Rockwell"/>
                <a:cs typeface="Rockwell"/>
              </a:rPr>
              <a:t>efforts</a:t>
            </a:r>
            <a:endParaRPr sz="1500">
              <a:latin typeface="Rockwell"/>
              <a:cs typeface="Rockwel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550035" y="390905"/>
            <a:ext cx="604329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85" dirty="0">
                <a:solidFill>
                  <a:srgbClr val="000000"/>
                </a:solidFill>
                <a:latin typeface="Rockwell"/>
                <a:cs typeface="Rockwell"/>
              </a:rPr>
              <a:t>MOVE’s</a:t>
            </a:r>
            <a:r>
              <a:rPr sz="3600" b="1" spc="-100" dirty="0">
                <a:solidFill>
                  <a:srgbClr val="000000"/>
                </a:solidFill>
                <a:latin typeface="Rockwell"/>
                <a:cs typeface="Rockwell"/>
              </a:rPr>
              <a:t> </a:t>
            </a:r>
            <a:r>
              <a:rPr sz="3600" b="1" dirty="0">
                <a:solidFill>
                  <a:srgbClr val="000000"/>
                </a:solidFill>
                <a:latin typeface="Rockwell"/>
                <a:cs typeface="Rockwell"/>
              </a:rPr>
              <a:t>2020</a:t>
            </a:r>
            <a:r>
              <a:rPr sz="3600" b="1" spc="-80" dirty="0">
                <a:solidFill>
                  <a:srgbClr val="000000"/>
                </a:solidFill>
                <a:latin typeface="Rockwell"/>
                <a:cs typeface="Rockwell"/>
              </a:rPr>
              <a:t> </a:t>
            </a:r>
            <a:r>
              <a:rPr sz="3600" b="1" spc="-10" dirty="0">
                <a:solidFill>
                  <a:srgbClr val="000000"/>
                </a:solidFill>
                <a:latin typeface="Rockwell"/>
                <a:cs typeface="Rockwell"/>
              </a:rPr>
              <a:t>Impact</a:t>
            </a:r>
            <a:r>
              <a:rPr sz="3600" b="1" spc="-360" dirty="0">
                <a:solidFill>
                  <a:srgbClr val="000000"/>
                </a:solidFill>
                <a:latin typeface="Rockwell"/>
                <a:cs typeface="Rockwell"/>
              </a:rPr>
              <a:t> </a:t>
            </a:r>
            <a:r>
              <a:rPr sz="3600" b="1" spc="-10" dirty="0">
                <a:solidFill>
                  <a:srgbClr val="000000"/>
                </a:solidFill>
                <a:latin typeface="Rockwell"/>
                <a:cs typeface="Rockwell"/>
              </a:rPr>
              <a:t>Video</a:t>
            </a:r>
            <a:endParaRPr sz="3600">
              <a:latin typeface="Rockwell"/>
              <a:cs typeface="Rockwell"/>
            </a:endParaRPr>
          </a:p>
        </p:txBody>
      </p:sp>
      <p:pic>
        <p:nvPicPr>
          <p:cNvPr id="2" name="object 2" descr="Screenshot of MOVE's 2020 Impact Video showing MOVE staff in fron of the bookmobile.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2504" y="1171955"/>
            <a:ext cx="8698992" cy="4893564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7862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61543" y="571322"/>
            <a:ext cx="2593340" cy="711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b="0" spc="-10" dirty="0">
                <a:latin typeface="Calibri Light"/>
                <a:cs typeface="Calibri Light"/>
              </a:rPr>
              <a:t>Questions?</a:t>
            </a:r>
            <a:endParaRPr sz="4500">
              <a:latin typeface="Calibri Light"/>
              <a:cs typeface="Calibri Light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595323" rIns="0" bIns="0" rtlCol="0">
            <a:spAutoFit/>
          </a:bodyPr>
          <a:lstStyle/>
          <a:p>
            <a:pPr marL="1833880">
              <a:lnSpc>
                <a:spcPct val="100000"/>
              </a:lnSpc>
              <a:spcBef>
                <a:spcPts val="105"/>
              </a:spcBef>
            </a:pPr>
            <a:r>
              <a:rPr dirty="0"/>
              <a:t>Contact</a:t>
            </a:r>
            <a:r>
              <a:rPr spc="-35" dirty="0"/>
              <a:t> </a:t>
            </a:r>
            <a:r>
              <a:rPr spc="-25" dirty="0"/>
              <a:t>Us!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95731" y="3461384"/>
            <a:ext cx="2578100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39420" marR="431800" indent="-635" algn="ctr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Rockwell"/>
                <a:cs typeface="Rockwell"/>
              </a:rPr>
              <a:t>Megan</a:t>
            </a:r>
            <a:r>
              <a:rPr sz="1800" spc="-95" dirty="0">
                <a:latin typeface="Rockwell"/>
                <a:cs typeface="Rockwell"/>
              </a:rPr>
              <a:t> </a:t>
            </a:r>
            <a:r>
              <a:rPr sz="1800" spc="-10" dirty="0">
                <a:latin typeface="Rockwell"/>
                <a:cs typeface="Rockwell"/>
              </a:rPr>
              <a:t>Lowery </a:t>
            </a:r>
            <a:r>
              <a:rPr sz="1800" dirty="0">
                <a:latin typeface="Rockwell"/>
                <a:cs typeface="Rockwell"/>
              </a:rPr>
              <a:t>Mobile</a:t>
            </a:r>
            <a:r>
              <a:rPr sz="1800" spc="-80" dirty="0">
                <a:latin typeface="Rockwell"/>
                <a:cs typeface="Rockwell"/>
              </a:rPr>
              <a:t> </a:t>
            </a:r>
            <a:r>
              <a:rPr sz="1800" spc="-10" dirty="0">
                <a:latin typeface="Rockwell"/>
                <a:cs typeface="Rockwell"/>
              </a:rPr>
              <a:t>Services Supervisor</a:t>
            </a:r>
            <a:endParaRPr sz="1800">
              <a:latin typeface="Rockwell"/>
              <a:cs typeface="Rockwell"/>
            </a:endParaRPr>
          </a:p>
          <a:p>
            <a:pPr algn="ctr">
              <a:lnSpc>
                <a:spcPct val="100000"/>
              </a:lnSpc>
            </a:pPr>
            <a:r>
              <a:rPr sz="1800" spc="-10" dirty="0">
                <a:latin typeface="Rockwell"/>
                <a:cs typeface="Rockwell"/>
                <a:hlinkClick r:id="rId2"/>
              </a:rPr>
              <a:t>mlowery@highplains.us</a:t>
            </a:r>
            <a:endParaRPr sz="1800">
              <a:latin typeface="Rockwell"/>
              <a:cs typeface="Rockwel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263010" y="3451605"/>
            <a:ext cx="2704465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42925" marR="533400" indent="635" algn="ctr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Rockwell"/>
                <a:cs typeface="Rockwell"/>
              </a:rPr>
              <a:t>Rick</a:t>
            </a:r>
            <a:r>
              <a:rPr sz="1800" spc="-30" dirty="0">
                <a:latin typeface="Rockwell"/>
                <a:cs typeface="Rockwell"/>
              </a:rPr>
              <a:t> </a:t>
            </a:r>
            <a:r>
              <a:rPr sz="1800" spc="-10" dirty="0">
                <a:latin typeface="Rockwell"/>
                <a:cs typeface="Rockwell"/>
              </a:rPr>
              <a:t>Medrano Patron</a:t>
            </a:r>
            <a:r>
              <a:rPr sz="1800" spc="-100" dirty="0">
                <a:latin typeface="Rockwell"/>
                <a:cs typeface="Rockwell"/>
              </a:rPr>
              <a:t> </a:t>
            </a:r>
            <a:r>
              <a:rPr sz="1800" spc="-10" dirty="0">
                <a:latin typeface="Rockwell"/>
                <a:cs typeface="Rockwell"/>
              </a:rPr>
              <a:t>Services Supervisor</a:t>
            </a:r>
            <a:endParaRPr sz="1800">
              <a:latin typeface="Rockwell"/>
              <a:cs typeface="Rockwell"/>
            </a:endParaRPr>
          </a:p>
          <a:p>
            <a:pPr algn="ctr">
              <a:lnSpc>
                <a:spcPct val="100000"/>
              </a:lnSpc>
            </a:pPr>
            <a:r>
              <a:rPr sz="1800" spc="-10" dirty="0">
                <a:latin typeface="Rockwell"/>
                <a:cs typeface="Rockwell"/>
                <a:hlinkClick r:id="rId3"/>
              </a:rPr>
              <a:t>rmedrano@highplains.us</a:t>
            </a:r>
            <a:endParaRPr sz="1800">
              <a:latin typeface="Rockwell"/>
              <a:cs typeface="Rockwel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232397" y="3451605"/>
            <a:ext cx="2457450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Rockwell"/>
                <a:cs typeface="Rockwell"/>
              </a:rPr>
              <a:t>Brittany</a:t>
            </a:r>
            <a:r>
              <a:rPr sz="1800" spc="-85" dirty="0">
                <a:latin typeface="Rockwell"/>
                <a:cs typeface="Rockwell"/>
              </a:rPr>
              <a:t> </a:t>
            </a:r>
            <a:r>
              <a:rPr sz="1800" spc="-10" dirty="0">
                <a:latin typeface="Rockwell"/>
                <a:cs typeface="Rockwell"/>
              </a:rPr>
              <a:t>Raines</a:t>
            </a:r>
            <a:endParaRPr sz="1800">
              <a:latin typeface="Rockwell"/>
              <a:cs typeface="Rockwell"/>
            </a:endParaRPr>
          </a:p>
          <a:p>
            <a:pPr marL="1270" algn="ctr">
              <a:lnSpc>
                <a:spcPct val="100000"/>
              </a:lnSpc>
            </a:pPr>
            <a:r>
              <a:rPr sz="1800" spc="-10" dirty="0">
                <a:latin typeface="Rockwell"/>
                <a:cs typeface="Rockwell"/>
              </a:rPr>
              <a:t>MOVE</a:t>
            </a:r>
            <a:r>
              <a:rPr sz="1800" spc="-100" dirty="0">
                <a:latin typeface="Rockwell"/>
                <a:cs typeface="Rockwell"/>
              </a:rPr>
              <a:t> </a:t>
            </a:r>
            <a:r>
              <a:rPr sz="1800" spc="-10" dirty="0">
                <a:latin typeface="Rockwell"/>
                <a:cs typeface="Rockwell"/>
              </a:rPr>
              <a:t>Manager</a:t>
            </a:r>
            <a:endParaRPr sz="1800">
              <a:latin typeface="Rockwell"/>
              <a:cs typeface="Rockwell"/>
            </a:endParaRPr>
          </a:p>
          <a:p>
            <a:pPr algn="ctr">
              <a:lnSpc>
                <a:spcPct val="100000"/>
              </a:lnSpc>
            </a:pPr>
            <a:r>
              <a:rPr sz="1800" spc="-10" dirty="0">
                <a:latin typeface="Rockwell"/>
                <a:cs typeface="Rockwell"/>
                <a:hlinkClick r:id="rId4"/>
              </a:rPr>
              <a:t>braines@highplains.us</a:t>
            </a:r>
            <a:endParaRPr sz="1800">
              <a:latin typeface="Rockwell"/>
              <a:cs typeface="Rockwel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522207" y="6256020"/>
            <a:ext cx="393700" cy="393700"/>
            <a:chOff x="8522207" y="6256020"/>
            <a:chExt cx="393700" cy="3937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522207" y="6256020"/>
              <a:ext cx="393192" cy="393191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8558783" y="6292596"/>
              <a:ext cx="320040" cy="320040"/>
            </a:xfrm>
            <a:custGeom>
              <a:avLst/>
              <a:gdLst/>
              <a:ahLst/>
              <a:cxnLst/>
              <a:rect l="l" t="t" r="r" b="b"/>
              <a:pathLst>
                <a:path w="320040" h="320040">
                  <a:moveTo>
                    <a:pt x="0" y="160019"/>
                  </a:moveTo>
                  <a:lnTo>
                    <a:pt x="8156" y="109440"/>
                  </a:lnTo>
                  <a:lnTo>
                    <a:pt x="30870" y="65513"/>
                  </a:lnTo>
                  <a:lnTo>
                    <a:pt x="65507" y="30873"/>
                  </a:lnTo>
                  <a:lnTo>
                    <a:pt x="109435" y="8157"/>
                  </a:lnTo>
                  <a:lnTo>
                    <a:pt x="160020" y="0"/>
                  </a:lnTo>
                  <a:lnTo>
                    <a:pt x="210604" y="8157"/>
                  </a:lnTo>
                  <a:lnTo>
                    <a:pt x="254532" y="30873"/>
                  </a:lnTo>
                  <a:lnTo>
                    <a:pt x="289169" y="65513"/>
                  </a:lnTo>
                  <a:lnTo>
                    <a:pt x="311883" y="109440"/>
                  </a:lnTo>
                  <a:lnTo>
                    <a:pt x="320040" y="160019"/>
                  </a:lnTo>
                  <a:lnTo>
                    <a:pt x="311883" y="210599"/>
                  </a:lnTo>
                  <a:lnTo>
                    <a:pt x="289169" y="254526"/>
                  </a:lnTo>
                  <a:lnTo>
                    <a:pt x="254532" y="289166"/>
                  </a:lnTo>
                  <a:lnTo>
                    <a:pt x="210604" y="311882"/>
                  </a:lnTo>
                  <a:lnTo>
                    <a:pt x="160020" y="320039"/>
                  </a:lnTo>
                  <a:lnTo>
                    <a:pt x="109435" y="311882"/>
                  </a:lnTo>
                  <a:lnTo>
                    <a:pt x="65507" y="289166"/>
                  </a:lnTo>
                  <a:lnTo>
                    <a:pt x="30870" y="254526"/>
                  </a:lnTo>
                  <a:lnTo>
                    <a:pt x="8156" y="210599"/>
                  </a:lnTo>
                  <a:lnTo>
                    <a:pt x="0" y="160019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725167" y="1986739"/>
            <a:ext cx="6679565" cy="36531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295"/>
              </a:lnSpc>
            </a:pPr>
            <a:r>
              <a:rPr sz="2000" dirty="0">
                <a:latin typeface="Rockwell"/>
                <a:cs typeface="Rockwell"/>
              </a:rPr>
              <a:t>Virtual</a:t>
            </a:r>
            <a:r>
              <a:rPr sz="2000" spc="-5" dirty="0">
                <a:latin typeface="Rockwell"/>
                <a:cs typeface="Rockwell"/>
              </a:rPr>
              <a:t> </a:t>
            </a:r>
            <a:r>
              <a:rPr sz="2000" dirty="0">
                <a:latin typeface="Rockwell"/>
                <a:cs typeface="Rockwell"/>
              </a:rPr>
              <a:t>Services,</a:t>
            </a:r>
            <a:r>
              <a:rPr sz="2000" spc="-185" dirty="0">
                <a:latin typeface="Rockwell"/>
                <a:cs typeface="Rockwell"/>
              </a:rPr>
              <a:t> </a:t>
            </a:r>
            <a:r>
              <a:rPr sz="2000" dirty="0">
                <a:latin typeface="Rockwell"/>
                <a:cs typeface="Rockwell"/>
              </a:rPr>
              <a:t>September </a:t>
            </a:r>
            <a:r>
              <a:rPr sz="2000" spc="-20" dirty="0">
                <a:latin typeface="Rockwell"/>
                <a:cs typeface="Rockwell"/>
              </a:rPr>
              <a:t>28</a:t>
            </a:r>
            <a:r>
              <a:rPr sz="1950" spc="-30" baseline="25641" dirty="0">
                <a:latin typeface="Rockwell"/>
                <a:cs typeface="Rockwell"/>
              </a:rPr>
              <a:t>th</a:t>
            </a:r>
            <a:endParaRPr sz="1950" baseline="25641">
              <a:latin typeface="Rockwell"/>
              <a:cs typeface="Rockwell"/>
            </a:endParaRPr>
          </a:p>
          <a:p>
            <a:pPr>
              <a:lnSpc>
                <a:spcPct val="100000"/>
              </a:lnSpc>
              <a:spcBef>
                <a:spcPts val="770"/>
              </a:spcBef>
            </a:pPr>
            <a:endParaRPr sz="2000">
              <a:latin typeface="Rockwell"/>
              <a:cs typeface="Rockwell"/>
            </a:endParaRPr>
          </a:p>
          <a:p>
            <a:pPr>
              <a:lnSpc>
                <a:spcPts val="2280"/>
              </a:lnSpc>
            </a:pPr>
            <a:r>
              <a:rPr sz="2000" dirty="0">
                <a:latin typeface="Rockwell"/>
                <a:cs typeface="Rockwell"/>
              </a:rPr>
              <a:t>Events</a:t>
            </a:r>
            <a:r>
              <a:rPr sz="2000" spc="-95" dirty="0">
                <a:latin typeface="Rockwell"/>
                <a:cs typeface="Rockwell"/>
              </a:rPr>
              <a:t> </a:t>
            </a:r>
            <a:r>
              <a:rPr sz="2000" dirty="0">
                <a:latin typeface="Rockwell"/>
                <a:cs typeface="Rockwell"/>
              </a:rPr>
              <a:t>Services,</a:t>
            </a:r>
            <a:r>
              <a:rPr sz="2000" spc="-195" dirty="0">
                <a:latin typeface="Rockwell"/>
                <a:cs typeface="Rockwell"/>
              </a:rPr>
              <a:t> </a:t>
            </a:r>
            <a:r>
              <a:rPr sz="2000" dirty="0">
                <a:latin typeface="Rockwell"/>
                <a:cs typeface="Rockwell"/>
              </a:rPr>
              <a:t>Community</a:t>
            </a:r>
            <a:r>
              <a:rPr sz="2000" spc="-70" dirty="0">
                <a:latin typeface="Rockwell"/>
                <a:cs typeface="Rockwell"/>
              </a:rPr>
              <a:t> </a:t>
            </a:r>
            <a:r>
              <a:rPr sz="2000" dirty="0">
                <a:latin typeface="Rockwell"/>
                <a:cs typeface="Rockwell"/>
              </a:rPr>
              <a:t>Conversations</a:t>
            </a:r>
            <a:r>
              <a:rPr sz="2000" spc="-70" dirty="0">
                <a:latin typeface="Rockwell"/>
                <a:cs typeface="Rockwell"/>
              </a:rPr>
              <a:t> </a:t>
            </a:r>
            <a:r>
              <a:rPr sz="2000" spc="-25" dirty="0">
                <a:latin typeface="Rockwell"/>
                <a:cs typeface="Rockwell"/>
              </a:rPr>
              <a:t>and</a:t>
            </a:r>
            <a:endParaRPr sz="2000">
              <a:latin typeface="Rockwell"/>
              <a:cs typeface="Rockwell"/>
            </a:endParaRPr>
          </a:p>
          <a:p>
            <a:pPr>
              <a:lnSpc>
                <a:spcPts val="2280"/>
              </a:lnSpc>
            </a:pPr>
            <a:r>
              <a:rPr sz="2000" spc="-20" dirty="0">
                <a:latin typeface="Rockwell"/>
                <a:cs typeface="Rockwell"/>
              </a:rPr>
              <a:t>Feedback</a:t>
            </a:r>
            <a:r>
              <a:rPr sz="2000" spc="-30" dirty="0">
                <a:latin typeface="Rockwell"/>
                <a:cs typeface="Rockwell"/>
              </a:rPr>
              <a:t> Loop,</a:t>
            </a:r>
            <a:r>
              <a:rPr sz="2000" spc="-160" dirty="0">
                <a:latin typeface="Rockwell"/>
                <a:cs typeface="Rockwell"/>
              </a:rPr>
              <a:t> </a:t>
            </a:r>
            <a:r>
              <a:rPr sz="2000" dirty="0">
                <a:latin typeface="Rockwell"/>
                <a:cs typeface="Rockwell"/>
              </a:rPr>
              <a:t>October</a:t>
            </a:r>
            <a:r>
              <a:rPr sz="2000" spc="-20" dirty="0">
                <a:latin typeface="Rockwell"/>
                <a:cs typeface="Rockwell"/>
              </a:rPr>
              <a:t> </a:t>
            </a:r>
            <a:r>
              <a:rPr sz="2000" spc="-25" dirty="0">
                <a:latin typeface="Rockwell"/>
                <a:cs typeface="Rockwell"/>
              </a:rPr>
              <a:t>5</a:t>
            </a:r>
            <a:r>
              <a:rPr sz="1950" spc="-37" baseline="25641" dirty="0">
                <a:latin typeface="Rockwell"/>
                <a:cs typeface="Rockwell"/>
              </a:rPr>
              <a:t>th</a:t>
            </a:r>
            <a:endParaRPr sz="1950" baseline="25641">
              <a:latin typeface="Rockwell"/>
              <a:cs typeface="Rockwell"/>
            </a:endParaRPr>
          </a:p>
          <a:p>
            <a:pPr>
              <a:lnSpc>
                <a:spcPct val="100000"/>
              </a:lnSpc>
              <a:spcBef>
                <a:spcPts val="770"/>
              </a:spcBef>
            </a:pPr>
            <a:endParaRPr sz="2000">
              <a:latin typeface="Rockwell"/>
              <a:cs typeface="Rockwell"/>
            </a:endParaRPr>
          </a:p>
          <a:p>
            <a:pPr>
              <a:lnSpc>
                <a:spcPct val="100000"/>
              </a:lnSpc>
            </a:pPr>
            <a:r>
              <a:rPr sz="2000" dirty="0">
                <a:latin typeface="Rockwell"/>
                <a:cs typeface="Rockwell"/>
              </a:rPr>
              <a:t>Community</a:t>
            </a:r>
            <a:r>
              <a:rPr sz="2000" spc="-15" dirty="0">
                <a:latin typeface="Rockwell"/>
                <a:cs typeface="Rockwell"/>
              </a:rPr>
              <a:t> </a:t>
            </a:r>
            <a:r>
              <a:rPr sz="2000" spc="-10" dirty="0">
                <a:latin typeface="Rockwell"/>
                <a:cs typeface="Rockwell"/>
              </a:rPr>
              <a:t>Partnerships,</a:t>
            </a:r>
            <a:r>
              <a:rPr sz="2000" spc="-165" dirty="0">
                <a:latin typeface="Rockwell"/>
                <a:cs typeface="Rockwell"/>
              </a:rPr>
              <a:t> </a:t>
            </a:r>
            <a:r>
              <a:rPr sz="2000" dirty="0">
                <a:latin typeface="Rockwell"/>
                <a:cs typeface="Rockwell"/>
              </a:rPr>
              <a:t>October</a:t>
            </a:r>
            <a:r>
              <a:rPr sz="2000" spc="-10" dirty="0">
                <a:latin typeface="Rockwell"/>
                <a:cs typeface="Rockwell"/>
              </a:rPr>
              <a:t> </a:t>
            </a:r>
            <a:r>
              <a:rPr sz="2000" spc="-20" dirty="0">
                <a:latin typeface="Rockwell"/>
                <a:cs typeface="Rockwell"/>
              </a:rPr>
              <a:t>12</a:t>
            </a:r>
            <a:r>
              <a:rPr sz="1950" spc="-30" baseline="25641" dirty="0">
                <a:latin typeface="Rockwell"/>
                <a:cs typeface="Rockwell"/>
              </a:rPr>
              <a:t>th</a:t>
            </a:r>
            <a:endParaRPr sz="1950" baseline="25641">
              <a:latin typeface="Rockwell"/>
              <a:cs typeface="Rockwell"/>
            </a:endParaRPr>
          </a:p>
          <a:p>
            <a:pPr>
              <a:lnSpc>
                <a:spcPct val="100000"/>
              </a:lnSpc>
              <a:spcBef>
                <a:spcPts val="1045"/>
              </a:spcBef>
            </a:pPr>
            <a:endParaRPr sz="2000">
              <a:latin typeface="Rockwell"/>
              <a:cs typeface="Rockwell"/>
            </a:endParaRPr>
          </a:p>
          <a:p>
            <a:pPr>
              <a:lnSpc>
                <a:spcPts val="2160"/>
              </a:lnSpc>
            </a:pPr>
            <a:r>
              <a:rPr sz="2000" dirty="0">
                <a:latin typeface="Rockwell"/>
                <a:cs typeface="Rockwell"/>
              </a:rPr>
              <a:t>Collecting</a:t>
            </a:r>
            <a:r>
              <a:rPr sz="2000" spc="-50" dirty="0">
                <a:latin typeface="Rockwell"/>
                <a:cs typeface="Rockwell"/>
              </a:rPr>
              <a:t> </a:t>
            </a:r>
            <a:r>
              <a:rPr sz="2000" dirty="0">
                <a:latin typeface="Rockwell"/>
                <a:cs typeface="Rockwell"/>
              </a:rPr>
              <a:t>Data</a:t>
            </a:r>
            <a:r>
              <a:rPr sz="2000" spc="-55" dirty="0">
                <a:latin typeface="Rockwell"/>
                <a:cs typeface="Rockwell"/>
              </a:rPr>
              <a:t> </a:t>
            </a:r>
            <a:r>
              <a:rPr sz="2000" dirty="0">
                <a:latin typeface="Rockwell"/>
                <a:cs typeface="Rockwell"/>
              </a:rPr>
              <a:t>in</a:t>
            </a:r>
            <a:r>
              <a:rPr sz="2000" spc="-35" dirty="0">
                <a:latin typeface="Rockwell"/>
                <a:cs typeface="Rockwell"/>
              </a:rPr>
              <a:t> </a:t>
            </a:r>
            <a:r>
              <a:rPr sz="2000" spc="-10" dirty="0">
                <a:latin typeface="Rockwell"/>
                <a:cs typeface="Rockwell"/>
              </a:rPr>
              <a:t>Outreach</a:t>
            </a:r>
            <a:r>
              <a:rPr sz="2000" spc="-60" dirty="0">
                <a:latin typeface="Rockwell"/>
                <a:cs typeface="Rockwell"/>
              </a:rPr>
              <a:t> </a:t>
            </a:r>
            <a:r>
              <a:rPr sz="2000" dirty="0">
                <a:latin typeface="Rockwell"/>
                <a:cs typeface="Rockwell"/>
              </a:rPr>
              <a:t>and</a:t>
            </a:r>
            <a:r>
              <a:rPr sz="2000" spc="-45" dirty="0">
                <a:latin typeface="Rockwell"/>
                <a:cs typeface="Rockwell"/>
              </a:rPr>
              <a:t> </a:t>
            </a:r>
            <a:r>
              <a:rPr sz="2000" dirty="0">
                <a:latin typeface="Rockwell"/>
                <a:cs typeface="Rockwell"/>
              </a:rPr>
              <a:t>Community</a:t>
            </a:r>
            <a:r>
              <a:rPr sz="2000" spc="-55" dirty="0">
                <a:latin typeface="Rockwell"/>
                <a:cs typeface="Rockwell"/>
              </a:rPr>
              <a:t> </a:t>
            </a:r>
            <a:r>
              <a:rPr sz="2000" spc="-10" dirty="0">
                <a:latin typeface="Rockwell"/>
                <a:cs typeface="Rockwell"/>
              </a:rPr>
              <a:t>Assessment, </a:t>
            </a:r>
            <a:r>
              <a:rPr sz="2000" dirty="0">
                <a:latin typeface="Rockwell"/>
                <a:cs typeface="Rockwell"/>
              </a:rPr>
              <a:t>October</a:t>
            </a:r>
            <a:r>
              <a:rPr sz="2000" spc="-35" dirty="0">
                <a:latin typeface="Rockwell"/>
                <a:cs typeface="Rockwell"/>
              </a:rPr>
              <a:t> </a:t>
            </a:r>
            <a:r>
              <a:rPr sz="2000" spc="-20" dirty="0">
                <a:latin typeface="Rockwell"/>
                <a:cs typeface="Rockwell"/>
              </a:rPr>
              <a:t>19</a:t>
            </a:r>
            <a:r>
              <a:rPr sz="1950" spc="-30" baseline="25641" dirty="0">
                <a:latin typeface="Rockwell"/>
                <a:cs typeface="Rockwell"/>
              </a:rPr>
              <a:t>th</a:t>
            </a:r>
            <a:endParaRPr sz="1950" baseline="25641">
              <a:latin typeface="Rockwell"/>
              <a:cs typeface="Rockwell"/>
            </a:endParaRPr>
          </a:p>
          <a:p>
            <a:pPr>
              <a:lnSpc>
                <a:spcPct val="100000"/>
              </a:lnSpc>
              <a:spcBef>
                <a:spcPts val="740"/>
              </a:spcBef>
            </a:pPr>
            <a:endParaRPr sz="2000">
              <a:latin typeface="Rockwell"/>
              <a:cs typeface="Rockwel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r>
              <a:rPr sz="2000" spc="-10" dirty="0">
                <a:latin typeface="Rockwell"/>
                <a:cs typeface="Rockwell"/>
              </a:rPr>
              <a:t>Outreach</a:t>
            </a:r>
            <a:r>
              <a:rPr sz="2000" spc="-30" dirty="0">
                <a:latin typeface="Rockwell"/>
                <a:cs typeface="Rockwell"/>
              </a:rPr>
              <a:t> </a:t>
            </a:r>
            <a:r>
              <a:rPr sz="2000" spc="-40" dirty="0">
                <a:latin typeface="Rockwell"/>
                <a:cs typeface="Rockwell"/>
              </a:rPr>
              <a:t>Advocacy,</a:t>
            </a:r>
            <a:r>
              <a:rPr sz="2000" spc="-175" dirty="0">
                <a:latin typeface="Rockwell"/>
                <a:cs typeface="Rockwell"/>
              </a:rPr>
              <a:t> </a:t>
            </a:r>
            <a:r>
              <a:rPr sz="2000" dirty="0">
                <a:latin typeface="Rockwell"/>
                <a:cs typeface="Rockwell"/>
              </a:rPr>
              <a:t>October</a:t>
            </a:r>
            <a:r>
              <a:rPr sz="2000" spc="-20" dirty="0">
                <a:latin typeface="Rockwell"/>
                <a:cs typeface="Rockwell"/>
              </a:rPr>
              <a:t> 26</a:t>
            </a:r>
            <a:r>
              <a:rPr sz="1950" spc="-30" baseline="25641" dirty="0">
                <a:latin typeface="Rockwell"/>
                <a:cs typeface="Rockwell"/>
              </a:rPr>
              <a:t>th</a:t>
            </a:r>
            <a:endParaRPr sz="1950" baseline="25641">
              <a:latin typeface="Rockwell"/>
              <a:cs typeface="Rockwell"/>
            </a:endParaRPr>
          </a:p>
        </p:txBody>
      </p:sp>
      <p:pic>
        <p:nvPicPr>
          <p:cNvPr id="6" name="object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144" y="-2"/>
            <a:ext cx="9134856" cy="6851904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232405" y="99440"/>
            <a:ext cx="4796790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45" dirty="0">
                <a:solidFill>
                  <a:srgbClr val="000000"/>
                </a:solidFill>
              </a:rPr>
              <a:t>What’s</a:t>
            </a:r>
            <a:r>
              <a:rPr spc="-114" dirty="0">
                <a:solidFill>
                  <a:srgbClr val="000000"/>
                </a:solidFill>
              </a:rPr>
              <a:t> </a:t>
            </a:r>
            <a:r>
              <a:rPr dirty="0">
                <a:solidFill>
                  <a:srgbClr val="000000"/>
                </a:solidFill>
              </a:rPr>
              <a:t>Coming</a:t>
            </a:r>
            <a:r>
              <a:rPr spc="-130" dirty="0">
                <a:solidFill>
                  <a:srgbClr val="000000"/>
                </a:solidFill>
              </a:rPr>
              <a:t> </a:t>
            </a:r>
            <a:r>
              <a:rPr spc="-25" dirty="0">
                <a:solidFill>
                  <a:srgbClr val="000000"/>
                </a:solidFill>
              </a:rPr>
              <a:t>Up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2130805" y="922146"/>
            <a:ext cx="4385945" cy="55137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54000">
              <a:lnSpc>
                <a:spcPct val="100000"/>
              </a:lnSpc>
              <a:spcBef>
                <a:spcPts val="105"/>
              </a:spcBef>
            </a:pPr>
            <a:r>
              <a:rPr sz="2000" spc="-10" dirty="0">
                <a:latin typeface="Rockwell"/>
                <a:cs typeface="Rockwell"/>
              </a:rPr>
              <a:t>Outreach</a:t>
            </a:r>
            <a:r>
              <a:rPr sz="2000" spc="-30" dirty="0">
                <a:latin typeface="Rockwell"/>
                <a:cs typeface="Rockwell"/>
              </a:rPr>
              <a:t> </a:t>
            </a:r>
            <a:r>
              <a:rPr sz="2000" spc="-40" dirty="0">
                <a:latin typeface="Rockwell"/>
                <a:cs typeface="Rockwell"/>
              </a:rPr>
              <a:t>Advocacy,</a:t>
            </a:r>
            <a:r>
              <a:rPr sz="2000" spc="-175" dirty="0">
                <a:latin typeface="Rockwell"/>
                <a:cs typeface="Rockwell"/>
              </a:rPr>
              <a:t> </a:t>
            </a:r>
            <a:r>
              <a:rPr sz="2000" dirty="0">
                <a:latin typeface="Rockwell"/>
                <a:cs typeface="Rockwell"/>
              </a:rPr>
              <a:t>October</a:t>
            </a:r>
            <a:r>
              <a:rPr sz="2000" spc="-20" dirty="0">
                <a:latin typeface="Rockwell"/>
                <a:cs typeface="Rockwell"/>
              </a:rPr>
              <a:t> 26</a:t>
            </a:r>
            <a:r>
              <a:rPr sz="1950" spc="-30" baseline="25641" dirty="0">
                <a:latin typeface="Rockwell"/>
                <a:cs typeface="Rockwell"/>
              </a:rPr>
              <a:t>th</a:t>
            </a:r>
            <a:endParaRPr sz="1950" baseline="25641">
              <a:latin typeface="Rockwell"/>
              <a:cs typeface="Rockwell"/>
            </a:endParaRPr>
          </a:p>
          <a:p>
            <a:pPr>
              <a:lnSpc>
                <a:spcPct val="100000"/>
              </a:lnSpc>
              <a:spcBef>
                <a:spcPts val="2250"/>
              </a:spcBef>
            </a:pPr>
            <a:endParaRPr sz="2000">
              <a:latin typeface="Rockwell"/>
              <a:cs typeface="Rockwell"/>
            </a:endParaRPr>
          </a:p>
          <a:p>
            <a:pPr marL="114300">
              <a:lnSpc>
                <a:spcPct val="100000"/>
              </a:lnSpc>
            </a:pPr>
            <a:r>
              <a:rPr sz="2800" spc="-25" dirty="0">
                <a:latin typeface="Rockwell"/>
                <a:cs typeface="Rockwell"/>
              </a:rPr>
              <a:t>Previously</a:t>
            </a:r>
            <a:r>
              <a:rPr sz="2800" spc="-85" dirty="0">
                <a:latin typeface="Rockwell"/>
                <a:cs typeface="Rockwell"/>
              </a:rPr>
              <a:t> </a:t>
            </a:r>
            <a:r>
              <a:rPr sz="2800" spc="-10" dirty="0">
                <a:latin typeface="Rockwell"/>
                <a:cs typeface="Rockwell"/>
              </a:rPr>
              <a:t>Recorded:</a:t>
            </a:r>
            <a:endParaRPr sz="2800">
              <a:latin typeface="Rockwell"/>
              <a:cs typeface="Rockwell"/>
            </a:endParaRPr>
          </a:p>
          <a:p>
            <a:pPr marL="114300">
              <a:lnSpc>
                <a:spcPct val="100000"/>
              </a:lnSpc>
              <a:spcBef>
                <a:spcPts val="1975"/>
              </a:spcBef>
            </a:pPr>
            <a:r>
              <a:rPr sz="1800" spc="-10" dirty="0">
                <a:latin typeface="Rockwell"/>
                <a:cs typeface="Rockwell"/>
              </a:rPr>
              <a:t>Outreach</a:t>
            </a:r>
            <a:r>
              <a:rPr sz="1800" spc="-45" dirty="0">
                <a:latin typeface="Rockwell"/>
                <a:cs typeface="Rockwell"/>
              </a:rPr>
              <a:t> </a:t>
            </a:r>
            <a:r>
              <a:rPr sz="1800" spc="-25" dirty="0">
                <a:latin typeface="Rockwell"/>
                <a:cs typeface="Rockwell"/>
              </a:rPr>
              <a:t>Foundations,</a:t>
            </a:r>
            <a:r>
              <a:rPr sz="1800" spc="-150" dirty="0">
                <a:latin typeface="Rockwell"/>
                <a:cs typeface="Rockwell"/>
              </a:rPr>
              <a:t> </a:t>
            </a:r>
            <a:r>
              <a:rPr sz="1800" dirty="0">
                <a:latin typeface="Rockwell"/>
                <a:cs typeface="Rockwell"/>
              </a:rPr>
              <a:t>September</a:t>
            </a:r>
            <a:r>
              <a:rPr sz="1800" spc="-10" dirty="0">
                <a:latin typeface="Rockwell"/>
                <a:cs typeface="Rockwell"/>
              </a:rPr>
              <a:t> </a:t>
            </a:r>
            <a:r>
              <a:rPr sz="1800" spc="-25" dirty="0">
                <a:latin typeface="Rockwell"/>
                <a:cs typeface="Rockwell"/>
              </a:rPr>
              <a:t>7</a:t>
            </a:r>
            <a:r>
              <a:rPr sz="1800" spc="-37" baseline="25462" dirty="0">
                <a:latin typeface="Rockwell"/>
                <a:cs typeface="Rockwell"/>
              </a:rPr>
              <a:t>th</a:t>
            </a:r>
            <a:endParaRPr sz="1800" baseline="25462">
              <a:latin typeface="Rockwell"/>
              <a:cs typeface="Rockwell"/>
            </a:endParaRPr>
          </a:p>
          <a:p>
            <a:pPr marL="114300" marR="647065">
              <a:lnSpc>
                <a:spcPct val="235600"/>
              </a:lnSpc>
            </a:pPr>
            <a:r>
              <a:rPr sz="1800" dirty="0">
                <a:latin typeface="Rockwell"/>
                <a:cs typeface="Rockwell"/>
              </a:rPr>
              <a:t>Mobile</a:t>
            </a:r>
            <a:r>
              <a:rPr sz="1800" spc="10" dirty="0">
                <a:latin typeface="Rockwell"/>
                <a:cs typeface="Rockwell"/>
              </a:rPr>
              <a:t> </a:t>
            </a:r>
            <a:r>
              <a:rPr sz="1800" spc="-10" dirty="0">
                <a:latin typeface="Rockwell"/>
                <a:cs typeface="Rockwell"/>
              </a:rPr>
              <a:t>Services,</a:t>
            </a:r>
            <a:r>
              <a:rPr sz="1800" spc="-140" dirty="0">
                <a:latin typeface="Rockwell"/>
                <a:cs typeface="Rockwell"/>
              </a:rPr>
              <a:t> </a:t>
            </a:r>
            <a:r>
              <a:rPr sz="1800" dirty="0">
                <a:latin typeface="Rockwell"/>
                <a:cs typeface="Rockwell"/>
              </a:rPr>
              <a:t>September</a:t>
            </a:r>
            <a:r>
              <a:rPr sz="1800" spc="10" dirty="0">
                <a:latin typeface="Rockwell"/>
                <a:cs typeface="Rockwell"/>
              </a:rPr>
              <a:t> </a:t>
            </a:r>
            <a:r>
              <a:rPr sz="1800" spc="-20" dirty="0">
                <a:latin typeface="Rockwell"/>
                <a:cs typeface="Rockwell"/>
              </a:rPr>
              <a:t>14</a:t>
            </a:r>
            <a:r>
              <a:rPr sz="1800" spc="-30" baseline="25462" dirty="0">
                <a:latin typeface="Rockwell"/>
                <a:cs typeface="Rockwell"/>
              </a:rPr>
              <a:t>th </a:t>
            </a:r>
            <a:r>
              <a:rPr sz="1800" spc="-10" dirty="0">
                <a:latin typeface="Rockwell"/>
                <a:cs typeface="Rockwell"/>
              </a:rPr>
              <a:t>Outreach</a:t>
            </a:r>
            <a:r>
              <a:rPr sz="1800" spc="-40" dirty="0">
                <a:latin typeface="Rockwell"/>
                <a:cs typeface="Rockwell"/>
              </a:rPr>
              <a:t> </a:t>
            </a:r>
            <a:r>
              <a:rPr sz="1800" spc="-10" dirty="0">
                <a:latin typeface="Rockwell"/>
                <a:cs typeface="Rockwell"/>
              </a:rPr>
              <a:t>Services,</a:t>
            </a:r>
            <a:r>
              <a:rPr sz="1800" spc="-150" dirty="0">
                <a:latin typeface="Rockwell"/>
                <a:cs typeface="Rockwell"/>
              </a:rPr>
              <a:t> </a:t>
            </a:r>
            <a:r>
              <a:rPr sz="1800" dirty="0">
                <a:latin typeface="Rockwell"/>
                <a:cs typeface="Rockwell"/>
              </a:rPr>
              <a:t>September</a:t>
            </a:r>
            <a:r>
              <a:rPr sz="1800" spc="-20" dirty="0">
                <a:latin typeface="Rockwell"/>
                <a:cs typeface="Rockwell"/>
              </a:rPr>
              <a:t> 21</a:t>
            </a:r>
            <a:r>
              <a:rPr sz="1800" spc="-30" baseline="25462" dirty="0">
                <a:latin typeface="Rockwell"/>
                <a:cs typeface="Rockwell"/>
              </a:rPr>
              <a:t>st </a:t>
            </a:r>
            <a:r>
              <a:rPr sz="1800" dirty="0">
                <a:latin typeface="Rockwell"/>
                <a:cs typeface="Rockwell"/>
              </a:rPr>
              <a:t>Virtual</a:t>
            </a:r>
            <a:r>
              <a:rPr sz="1800" spc="15" dirty="0">
                <a:latin typeface="Rockwell"/>
                <a:cs typeface="Rockwell"/>
              </a:rPr>
              <a:t> </a:t>
            </a:r>
            <a:r>
              <a:rPr sz="1800" spc="-10" dirty="0">
                <a:latin typeface="Rockwell"/>
                <a:cs typeface="Rockwell"/>
              </a:rPr>
              <a:t>Services,</a:t>
            </a:r>
            <a:r>
              <a:rPr sz="1800" spc="-130" dirty="0">
                <a:latin typeface="Rockwell"/>
                <a:cs typeface="Rockwell"/>
              </a:rPr>
              <a:t> </a:t>
            </a:r>
            <a:r>
              <a:rPr sz="1800" dirty="0">
                <a:latin typeface="Rockwell"/>
                <a:cs typeface="Rockwell"/>
              </a:rPr>
              <a:t>September</a:t>
            </a:r>
            <a:r>
              <a:rPr sz="1800" spc="35" dirty="0">
                <a:latin typeface="Rockwell"/>
                <a:cs typeface="Rockwell"/>
              </a:rPr>
              <a:t> </a:t>
            </a:r>
            <a:r>
              <a:rPr sz="1800" spc="-20" dirty="0">
                <a:latin typeface="Rockwell"/>
                <a:cs typeface="Rockwell"/>
              </a:rPr>
              <a:t>28</a:t>
            </a:r>
            <a:r>
              <a:rPr sz="1800" spc="-30" baseline="25462" dirty="0">
                <a:latin typeface="Rockwell"/>
                <a:cs typeface="Rockwell"/>
              </a:rPr>
              <a:t>th</a:t>
            </a:r>
            <a:endParaRPr sz="1800" baseline="25462">
              <a:latin typeface="Rockwell"/>
              <a:cs typeface="Rockwell"/>
            </a:endParaRPr>
          </a:p>
          <a:p>
            <a:pPr>
              <a:lnSpc>
                <a:spcPct val="100000"/>
              </a:lnSpc>
              <a:spcBef>
                <a:spcPts val="1065"/>
              </a:spcBef>
            </a:pPr>
            <a:endParaRPr sz="1800">
              <a:latin typeface="Rockwell"/>
              <a:cs typeface="Rockwell"/>
            </a:endParaRPr>
          </a:p>
          <a:p>
            <a:pPr marL="114300" marR="578485">
              <a:lnSpc>
                <a:spcPts val="1939"/>
              </a:lnSpc>
            </a:pPr>
            <a:r>
              <a:rPr sz="1800" dirty="0">
                <a:latin typeface="Rockwell"/>
                <a:cs typeface="Rockwell"/>
              </a:rPr>
              <a:t>Events</a:t>
            </a:r>
            <a:r>
              <a:rPr sz="1800" spc="-10" dirty="0">
                <a:latin typeface="Rockwell"/>
                <a:cs typeface="Rockwell"/>
              </a:rPr>
              <a:t> Services,</a:t>
            </a:r>
            <a:r>
              <a:rPr sz="1800" spc="-150" dirty="0">
                <a:latin typeface="Rockwell"/>
                <a:cs typeface="Rockwell"/>
              </a:rPr>
              <a:t> </a:t>
            </a:r>
            <a:r>
              <a:rPr sz="1800" spc="-10" dirty="0">
                <a:latin typeface="Rockwell"/>
                <a:cs typeface="Rockwell"/>
              </a:rPr>
              <a:t>Community Conversations</a:t>
            </a:r>
            <a:r>
              <a:rPr sz="1800" spc="-35" dirty="0">
                <a:latin typeface="Rockwell"/>
                <a:cs typeface="Rockwell"/>
              </a:rPr>
              <a:t> </a:t>
            </a:r>
            <a:r>
              <a:rPr sz="1800" dirty="0">
                <a:latin typeface="Rockwell"/>
                <a:cs typeface="Rockwell"/>
              </a:rPr>
              <a:t>and</a:t>
            </a:r>
            <a:r>
              <a:rPr sz="1800" spc="-35" dirty="0">
                <a:latin typeface="Rockwell"/>
                <a:cs typeface="Rockwell"/>
              </a:rPr>
              <a:t> </a:t>
            </a:r>
            <a:r>
              <a:rPr sz="1800" spc="-20" dirty="0">
                <a:latin typeface="Rockwell"/>
                <a:cs typeface="Rockwell"/>
              </a:rPr>
              <a:t>Feedback</a:t>
            </a:r>
            <a:r>
              <a:rPr sz="1800" spc="-45" dirty="0">
                <a:latin typeface="Rockwell"/>
                <a:cs typeface="Rockwell"/>
              </a:rPr>
              <a:t> </a:t>
            </a:r>
            <a:r>
              <a:rPr sz="1800" spc="-10" dirty="0">
                <a:latin typeface="Rockwell"/>
                <a:cs typeface="Rockwell"/>
              </a:rPr>
              <a:t>Loop, </a:t>
            </a:r>
            <a:r>
              <a:rPr sz="1800" dirty="0">
                <a:latin typeface="Rockwell"/>
                <a:cs typeface="Rockwell"/>
              </a:rPr>
              <a:t>October</a:t>
            </a:r>
            <a:r>
              <a:rPr sz="1800" spc="-55" dirty="0">
                <a:latin typeface="Rockwell"/>
                <a:cs typeface="Rockwell"/>
              </a:rPr>
              <a:t> </a:t>
            </a:r>
            <a:r>
              <a:rPr sz="1800" spc="-25" dirty="0">
                <a:latin typeface="Rockwell"/>
                <a:cs typeface="Rockwell"/>
              </a:rPr>
              <a:t>5</a:t>
            </a:r>
            <a:r>
              <a:rPr sz="1800" spc="-37" baseline="25462" dirty="0">
                <a:latin typeface="Rockwell"/>
                <a:cs typeface="Rockwell"/>
              </a:rPr>
              <a:t>th</a:t>
            </a:r>
            <a:endParaRPr sz="1800" baseline="25462">
              <a:latin typeface="Rockwell"/>
              <a:cs typeface="Rockwell"/>
            </a:endParaRPr>
          </a:p>
          <a:p>
            <a:pPr>
              <a:lnSpc>
                <a:spcPct val="100000"/>
              </a:lnSpc>
              <a:spcBef>
                <a:spcPts val="110"/>
              </a:spcBef>
            </a:pPr>
            <a:endParaRPr sz="1800">
              <a:latin typeface="Rockwell"/>
              <a:cs typeface="Rockwell"/>
            </a:endParaRPr>
          </a:p>
          <a:p>
            <a:pPr marL="114300">
              <a:lnSpc>
                <a:spcPct val="100000"/>
              </a:lnSpc>
            </a:pPr>
            <a:r>
              <a:rPr sz="1850" dirty="0">
                <a:latin typeface="Rockwell"/>
                <a:cs typeface="Rockwell"/>
              </a:rPr>
              <a:t>Community</a:t>
            </a:r>
            <a:r>
              <a:rPr sz="1850" spc="30" dirty="0">
                <a:latin typeface="Rockwell"/>
                <a:cs typeface="Rockwell"/>
              </a:rPr>
              <a:t> </a:t>
            </a:r>
            <a:r>
              <a:rPr sz="1850" spc="-10" dirty="0">
                <a:latin typeface="Rockwell"/>
                <a:cs typeface="Rockwell"/>
              </a:rPr>
              <a:t>Partnerships,</a:t>
            </a:r>
            <a:r>
              <a:rPr sz="1850" spc="-125" dirty="0">
                <a:latin typeface="Rockwell"/>
                <a:cs typeface="Rockwell"/>
              </a:rPr>
              <a:t> </a:t>
            </a:r>
            <a:r>
              <a:rPr sz="1850" dirty="0">
                <a:latin typeface="Rockwell"/>
                <a:cs typeface="Rockwell"/>
              </a:rPr>
              <a:t>October</a:t>
            </a:r>
            <a:r>
              <a:rPr sz="1850" spc="70" dirty="0">
                <a:latin typeface="Rockwell"/>
                <a:cs typeface="Rockwell"/>
              </a:rPr>
              <a:t> </a:t>
            </a:r>
            <a:r>
              <a:rPr sz="1850" spc="-20" dirty="0">
                <a:latin typeface="Rockwell"/>
                <a:cs typeface="Rockwell"/>
              </a:rPr>
              <a:t>12th</a:t>
            </a:r>
            <a:endParaRPr sz="1850">
              <a:latin typeface="Rockwell"/>
              <a:cs typeface="Rockwel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434840" y="0"/>
            <a:ext cx="4709160" cy="6858000"/>
            <a:chOff x="4434840" y="0"/>
            <a:chExt cx="470916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522208" y="6256020"/>
              <a:ext cx="393192" cy="393191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8558784" y="6292596"/>
              <a:ext cx="320040" cy="320040"/>
            </a:xfrm>
            <a:custGeom>
              <a:avLst/>
              <a:gdLst/>
              <a:ahLst/>
              <a:cxnLst/>
              <a:rect l="l" t="t" r="r" b="b"/>
              <a:pathLst>
                <a:path w="320040" h="320040">
                  <a:moveTo>
                    <a:pt x="0" y="160019"/>
                  </a:moveTo>
                  <a:lnTo>
                    <a:pt x="8156" y="109440"/>
                  </a:lnTo>
                  <a:lnTo>
                    <a:pt x="30870" y="65513"/>
                  </a:lnTo>
                  <a:lnTo>
                    <a:pt x="65507" y="30873"/>
                  </a:lnTo>
                  <a:lnTo>
                    <a:pt x="109435" y="8157"/>
                  </a:lnTo>
                  <a:lnTo>
                    <a:pt x="160020" y="0"/>
                  </a:lnTo>
                  <a:lnTo>
                    <a:pt x="210604" y="8157"/>
                  </a:lnTo>
                  <a:lnTo>
                    <a:pt x="254532" y="30873"/>
                  </a:lnTo>
                  <a:lnTo>
                    <a:pt x="289169" y="65513"/>
                  </a:lnTo>
                  <a:lnTo>
                    <a:pt x="311883" y="109440"/>
                  </a:lnTo>
                  <a:lnTo>
                    <a:pt x="320040" y="160019"/>
                  </a:lnTo>
                  <a:lnTo>
                    <a:pt x="311883" y="210599"/>
                  </a:lnTo>
                  <a:lnTo>
                    <a:pt x="289169" y="254526"/>
                  </a:lnTo>
                  <a:lnTo>
                    <a:pt x="254532" y="289166"/>
                  </a:lnTo>
                  <a:lnTo>
                    <a:pt x="210604" y="311882"/>
                  </a:lnTo>
                  <a:lnTo>
                    <a:pt x="160020" y="320039"/>
                  </a:lnTo>
                  <a:lnTo>
                    <a:pt x="109435" y="311882"/>
                  </a:lnTo>
                  <a:lnTo>
                    <a:pt x="65507" y="289166"/>
                  </a:lnTo>
                  <a:lnTo>
                    <a:pt x="30870" y="254526"/>
                  </a:lnTo>
                  <a:lnTo>
                    <a:pt x="8156" y="210599"/>
                  </a:lnTo>
                  <a:lnTo>
                    <a:pt x="0" y="160019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34966" y="57"/>
              <a:ext cx="4709033" cy="685787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34840" y="0"/>
              <a:ext cx="4709160" cy="6857999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881278" y="1007491"/>
            <a:ext cx="3108960" cy="835660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12700" marR="5080">
              <a:lnSpc>
                <a:spcPts val="3020"/>
              </a:lnSpc>
              <a:spcBef>
                <a:spcPts val="480"/>
              </a:spcBef>
            </a:pPr>
            <a:r>
              <a:rPr sz="2800" dirty="0">
                <a:solidFill>
                  <a:srgbClr val="000000"/>
                </a:solidFill>
              </a:rPr>
              <a:t>Challenges</a:t>
            </a:r>
            <a:r>
              <a:rPr sz="2800" spc="-75" dirty="0">
                <a:solidFill>
                  <a:srgbClr val="000000"/>
                </a:solidFill>
              </a:rPr>
              <a:t> </a:t>
            </a:r>
            <a:r>
              <a:rPr sz="2800" dirty="0">
                <a:solidFill>
                  <a:srgbClr val="000000"/>
                </a:solidFill>
              </a:rPr>
              <a:t>of</a:t>
            </a:r>
            <a:r>
              <a:rPr sz="2800" spc="-60" dirty="0">
                <a:solidFill>
                  <a:srgbClr val="000000"/>
                </a:solidFill>
              </a:rPr>
              <a:t> </a:t>
            </a:r>
            <a:r>
              <a:rPr sz="2800" spc="-20" dirty="0">
                <a:solidFill>
                  <a:srgbClr val="000000"/>
                </a:solidFill>
              </a:rPr>
              <a:t>Data </a:t>
            </a:r>
            <a:r>
              <a:rPr sz="2800" spc="-10" dirty="0">
                <a:solidFill>
                  <a:srgbClr val="000000"/>
                </a:solidFill>
              </a:rPr>
              <a:t>Collection</a:t>
            </a:r>
            <a:endParaRPr sz="2800"/>
          </a:p>
        </p:txBody>
      </p:sp>
      <p:sp>
        <p:nvSpPr>
          <p:cNvPr id="8" name="object 8"/>
          <p:cNvSpPr txBox="1"/>
          <p:nvPr/>
        </p:nvSpPr>
        <p:spPr>
          <a:xfrm>
            <a:off x="881278" y="2118131"/>
            <a:ext cx="3260725" cy="1724025"/>
          </a:xfrm>
          <a:prstGeom prst="rect">
            <a:avLst/>
          </a:prstGeom>
        </p:spPr>
        <p:txBody>
          <a:bodyPr vert="horz" wrap="square" lIns="0" tIns="64135" rIns="0" bIns="0" rtlCol="0">
            <a:spAutoFit/>
          </a:bodyPr>
          <a:lstStyle/>
          <a:p>
            <a:pPr marL="194945" indent="-182245">
              <a:lnSpc>
                <a:spcPct val="100000"/>
              </a:lnSpc>
              <a:spcBef>
                <a:spcPts val="505"/>
              </a:spcBef>
              <a:buClr>
                <a:srgbClr val="9E3611"/>
              </a:buClr>
              <a:buSzPct val="84375"/>
              <a:buFont typeface="Wingdings"/>
              <a:buChar char=""/>
              <a:tabLst>
                <a:tab pos="194945" algn="l"/>
              </a:tabLst>
            </a:pPr>
            <a:r>
              <a:rPr sz="1600" dirty="0">
                <a:latin typeface="Rockwell"/>
                <a:cs typeface="Rockwell"/>
              </a:rPr>
              <a:t>Staff</a:t>
            </a:r>
            <a:r>
              <a:rPr sz="1600" spc="-15" dirty="0">
                <a:latin typeface="Rockwell"/>
                <a:cs typeface="Rockwell"/>
              </a:rPr>
              <a:t> </a:t>
            </a:r>
            <a:r>
              <a:rPr sz="1600" spc="-10" dirty="0">
                <a:latin typeface="Rockwell"/>
                <a:cs typeface="Rockwell"/>
              </a:rPr>
              <a:t>training</a:t>
            </a:r>
            <a:endParaRPr sz="1600">
              <a:latin typeface="Rockwell"/>
              <a:cs typeface="Rockwell"/>
            </a:endParaRPr>
          </a:p>
          <a:p>
            <a:pPr marL="194945" indent="-182245">
              <a:lnSpc>
                <a:spcPct val="100000"/>
              </a:lnSpc>
              <a:spcBef>
                <a:spcPts val="409"/>
              </a:spcBef>
              <a:buClr>
                <a:srgbClr val="9E3611"/>
              </a:buClr>
              <a:buSzPct val="84375"/>
              <a:buFont typeface="Wingdings"/>
              <a:buChar char=""/>
              <a:tabLst>
                <a:tab pos="194945" algn="l"/>
              </a:tabLst>
            </a:pPr>
            <a:r>
              <a:rPr sz="1600" spc="-10" dirty="0">
                <a:latin typeface="Rockwell"/>
                <a:cs typeface="Rockwell"/>
              </a:rPr>
              <a:t>Organizational</a:t>
            </a:r>
            <a:r>
              <a:rPr sz="1600" spc="5" dirty="0">
                <a:latin typeface="Rockwell"/>
                <a:cs typeface="Rockwell"/>
              </a:rPr>
              <a:t> </a:t>
            </a:r>
            <a:r>
              <a:rPr sz="1600" spc="-10" dirty="0">
                <a:latin typeface="Rockwell"/>
                <a:cs typeface="Rockwell"/>
              </a:rPr>
              <a:t>structures</a:t>
            </a:r>
            <a:endParaRPr sz="1600">
              <a:latin typeface="Rockwell"/>
              <a:cs typeface="Rockwell"/>
            </a:endParaRPr>
          </a:p>
          <a:p>
            <a:pPr marL="194945" indent="-182245">
              <a:lnSpc>
                <a:spcPts val="1825"/>
              </a:lnSpc>
              <a:spcBef>
                <a:spcPts val="409"/>
              </a:spcBef>
              <a:buClr>
                <a:srgbClr val="9E3611"/>
              </a:buClr>
              <a:buSzPct val="84375"/>
              <a:buFont typeface="Wingdings"/>
              <a:buChar char=""/>
              <a:tabLst>
                <a:tab pos="194945" algn="l"/>
              </a:tabLst>
            </a:pPr>
            <a:r>
              <a:rPr sz="1600" dirty="0">
                <a:latin typeface="Rockwell"/>
                <a:cs typeface="Rockwell"/>
              </a:rPr>
              <a:t>Twinkle</a:t>
            </a:r>
            <a:r>
              <a:rPr sz="1600" spc="-45" dirty="0">
                <a:latin typeface="Rockwell"/>
                <a:cs typeface="Rockwell"/>
              </a:rPr>
              <a:t> </a:t>
            </a:r>
            <a:r>
              <a:rPr sz="1600" spc="-10" dirty="0">
                <a:latin typeface="Rockwell"/>
                <a:cs typeface="Rockwell"/>
              </a:rPr>
              <a:t>baby</a:t>
            </a:r>
            <a:r>
              <a:rPr sz="1600" spc="-45" dirty="0">
                <a:latin typeface="Rockwell"/>
                <a:cs typeface="Rockwell"/>
              </a:rPr>
              <a:t> </a:t>
            </a:r>
            <a:r>
              <a:rPr sz="1600" dirty="0">
                <a:latin typeface="Rockwell"/>
                <a:cs typeface="Rockwell"/>
              </a:rPr>
              <a:t>kits</a:t>
            </a:r>
            <a:r>
              <a:rPr sz="1600" spc="-40" dirty="0">
                <a:latin typeface="Rockwell"/>
                <a:cs typeface="Rockwell"/>
              </a:rPr>
              <a:t> </a:t>
            </a:r>
            <a:r>
              <a:rPr sz="1600" dirty="0">
                <a:latin typeface="Rockwell"/>
                <a:cs typeface="Rockwell"/>
              </a:rPr>
              <a:t>and</a:t>
            </a:r>
            <a:r>
              <a:rPr sz="1600" spc="-35" dirty="0">
                <a:latin typeface="Rockwell"/>
                <a:cs typeface="Rockwell"/>
              </a:rPr>
              <a:t> </a:t>
            </a:r>
            <a:r>
              <a:rPr sz="1600" spc="-20" dirty="0">
                <a:latin typeface="Rockwell"/>
                <a:cs typeface="Rockwell"/>
              </a:rPr>
              <a:t>CEEN</a:t>
            </a:r>
            <a:endParaRPr sz="1600">
              <a:latin typeface="Rockwell"/>
              <a:cs typeface="Rockwell"/>
            </a:endParaRPr>
          </a:p>
          <a:p>
            <a:pPr marL="12700">
              <a:lnSpc>
                <a:spcPts val="1825"/>
              </a:lnSpc>
            </a:pPr>
            <a:r>
              <a:rPr sz="1600" spc="-10" dirty="0">
                <a:latin typeface="Rockwell"/>
                <a:cs typeface="Rockwell"/>
              </a:rPr>
              <a:t>evaluation</a:t>
            </a:r>
            <a:endParaRPr sz="1600">
              <a:latin typeface="Rockwell"/>
              <a:cs typeface="Rockwell"/>
            </a:endParaRPr>
          </a:p>
          <a:p>
            <a:pPr marL="194945" indent="-182245">
              <a:lnSpc>
                <a:spcPct val="100000"/>
              </a:lnSpc>
              <a:spcBef>
                <a:spcPts val="409"/>
              </a:spcBef>
              <a:buClr>
                <a:srgbClr val="9E3611"/>
              </a:buClr>
              <a:buSzPct val="84375"/>
              <a:buFont typeface="Wingdings"/>
              <a:buChar char=""/>
              <a:tabLst>
                <a:tab pos="194945" algn="l"/>
              </a:tabLst>
            </a:pPr>
            <a:r>
              <a:rPr sz="1600" spc="-10" dirty="0">
                <a:latin typeface="Rockwell"/>
                <a:cs typeface="Rockwell"/>
              </a:rPr>
              <a:t>Automation</a:t>
            </a:r>
            <a:r>
              <a:rPr sz="1600" spc="-40" dirty="0">
                <a:latin typeface="Rockwell"/>
                <a:cs typeface="Rockwell"/>
              </a:rPr>
              <a:t> </a:t>
            </a:r>
            <a:r>
              <a:rPr sz="1600" dirty="0">
                <a:latin typeface="Rockwell"/>
                <a:cs typeface="Rockwell"/>
              </a:rPr>
              <a:t>vs</a:t>
            </a:r>
            <a:r>
              <a:rPr sz="1600" spc="-30" dirty="0">
                <a:latin typeface="Rockwell"/>
                <a:cs typeface="Rockwell"/>
              </a:rPr>
              <a:t> </a:t>
            </a:r>
            <a:r>
              <a:rPr sz="1600" dirty="0">
                <a:latin typeface="Rockwell"/>
                <a:cs typeface="Rockwell"/>
              </a:rPr>
              <a:t>manual</a:t>
            </a:r>
            <a:r>
              <a:rPr sz="1600" spc="-40" dirty="0">
                <a:latin typeface="Rockwell"/>
                <a:cs typeface="Rockwell"/>
              </a:rPr>
              <a:t> </a:t>
            </a:r>
            <a:r>
              <a:rPr sz="1600" dirty="0">
                <a:latin typeface="Rockwell"/>
                <a:cs typeface="Rockwell"/>
              </a:rPr>
              <a:t>data</a:t>
            </a:r>
            <a:r>
              <a:rPr sz="1600" spc="-30" dirty="0">
                <a:latin typeface="Rockwell"/>
                <a:cs typeface="Rockwell"/>
              </a:rPr>
              <a:t> </a:t>
            </a:r>
            <a:r>
              <a:rPr sz="1600" spc="-20" dirty="0">
                <a:latin typeface="Rockwell"/>
                <a:cs typeface="Rockwell"/>
              </a:rPr>
              <a:t>entry</a:t>
            </a:r>
            <a:endParaRPr sz="1600">
              <a:latin typeface="Rockwell"/>
              <a:cs typeface="Rockwell"/>
            </a:endParaRPr>
          </a:p>
          <a:p>
            <a:pPr marL="194945" indent="-182245">
              <a:lnSpc>
                <a:spcPct val="100000"/>
              </a:lnSpc>
              <a:spcBef>
                <a:spcPts val="405"/>
              </a:spcBef>
              <a:buClr>
                <a:srgbClr val="9E3611"/>
              </a:buClr>
              <a:buSzPct val="84375"/>
              <a:buFont typeface="Wingdings"/>
              <a:buChar char=""/>
              <a:tabLst>
                <a:tab pos="194945" algn="l"/>
              </a:tabLst>
            </a:pPr>
            <a:r>
              <a:rPr sz="1600" dirty="0">
                <a:latin typeface="Rockwell"/>
                <a:cs typeface="Rockwell"/>
              </a:rPr>
              <a:t>Time</a:t>
            </a:r>
            <a:r>
              <a:rPr sz="1600" spc="-15" dirty="0">
                <a:latin typeface="Rockwell"/>
                <a:cs typeface="Rockwell"/>
              </a:rPr>
              <a:t> </a:t>
            </a:r>
            <a:r>
              <a:rPr sz="1600" spc="-10" dirty="0">
                <a:latin typeface="Rockwell"/>
                <a:cs typeface="Rockwell"/>
              </a:rPr>
              <a:t>consuming</a:t>
            </a:r>
            <a:endParaRPr sz="1600">
              <a:latin typeface="Rockwell"/>
              <a:cs typeface="Rockwel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47" y="0"/>
            <a:ext cx="3485388" cy="68580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695831" rIns="0" bIns="0" rtlCol="0">
            <a:spAutoFit/>
          </a:bodyPr>
          <a:lstStyle/>
          <a:p>
            <a:pPr marL="2256790" marR="5080">
              <a:lnSpc>
                <a:spcPts val="1939"/>
              </a:lnSpc>
              <a:spcBef>
                <a:spcPts val="345"/>
              </a:spcBef>
            </a:pPr>
            <a:r>
              <a:rPr sz="1800" dirty="0">
                <a:solidFill>
                  <a:srgbClr val="000000"/>
                </a:solidFill>
              </a:rPr>
              <a:t>Importance</a:t>
            </a:r>
            <a:r>
              <a:rPr sz="1800" spc="-45" dirty="0">
                <a:solidFill>
                  <a:srgbClr val="000000"/>
                </a:solidFill>
              </a:rPr>
              <a:t> </a:t>
            </a:r>
            <a:r>
              <a:rPr sz="1800" dirty="0">
                <a:solidFill>
                  <a:srgbClr val="000000"/>
                </a:solidFill>
              </a:rPr>
              <a:t>of</a:t>
            </a:r>
            <a:r>
              <a:rPr sz="1800" spc="-40" dirty="0">
                <a:solidFill>
                  <a:srgbClr val="000000"/>
                </a:solidFill>
              </a:rPr>
              <a:t> </a:t>
            </a:r>
            <a:r>
              <a:rPr sz="1800" dirty="0">
                <a:solidFill>
                  <a:srgbClr val="000000"/>
                </a:solidFill>
              </a:rPr>
              <a:t>Community</a:t>
            </a:r>
            <a:r>
              <a:rPr sz="1800" spc="-25" dirty="0">
                <a:solidFill>
                  <a:srgbClr val="000000"/>
                </a:solidFill>
              </a:rPr>
              <a:t> </a:t>
            </a:r>
            <a:r>
              <a:rPr sz="1800" spc="-10" dirty="0">
                <a:solidFill>
                  <a:srgbClr val="000000"/>
                </a:solidFill>
              </a:rPr>
              <a:t>Assessment: </a:t>
            </a:r>
            <a:r>
              <a:rPr sz="1800" dirty="0">
                <a:solidFill>
                  <a:srgbClr val="000000"/>
                </a:solidFill>
              </a:rPr>
              <a:t>Adjusting</a:t>
            </a:r>
            <a:r>
              <a:rPr sz="1800" spc="-30" dirty="0">
                <a:solidFill>
                  <a:srgbClr val="000000"/>
                </a:solidFill>
              </a:rPr>
              <a:t> </a:t>
            </a:r>
            <a:r>
              <a:rPr sz="1800" dirty="0">
                <a:solidFill>
                  <a:srgbClr val="000000"/>
                </a:solidFill>
              </a:rPr>
              <a:t>to</a:t>
            </a:r>
            <a:r>
              <a:rPr sz="1800" spc="-30" dirty="0">
                <a:solidFill>
                  <a:srgbClr val="000000"/>
                </a:solidFill>
              </a:rPr>
              <a:t> </a:t>
            </a:r>
            <a:r>
              <a:rPr sz="1800" dirty="0">
                <a:solidFill>
                  <a:srgbClr val="000000"/>
                </a:solidFill>
              </a:rPr>
              <a:t>changing</a:t>
            </a:r>
            <a:r>
              <a:rPr sz="1800" spc="-35" dirty="0">
                <a:solidFill>
                  <a:srgbClr val="000000"/>
                </a:solidFill>
              </a:rPr>
              <a:t> </a:t>
            </a:r>
            <a:r>
              <a:rPr sz="1800" spc="-10" dirty="0">
                <a:solidFill>
                  <a:srgbClr val="000000"/>
                </a:solidFill>
              </a:rPr>
              <a:t>community demographics</a:t>
            </a:r>
            <a:endParaRPr sz="1800"/>
          </a:p>
        </p:txBody>
      </p:sp>
      <p:sp>
        <p:nvSpPr>
          <p:cNvPr id="4" name="object 4"/>
          <p:cNvSpPr txBox="1"/>
          <p:nvPr/>
        </p:nvSpPr>
        <p:spPr>
          <a:xfrm>
            <a:off x="3869563" y="3624198"/>
            <a:ext cx="1473200" cy="946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4945" indent="-182245">
              <a:lnSpc>
                <a:spcPct val="100000"/>
              </a:lnSpc>
              <a:spcBef>
                <a:spcPts val="100"/>
              </a:spcBef>
              <a:buClr>
                <a:srgbClr val="9E3611"/>
              </a:buClr>
              <a:buSzPct val="83333"/>
              <a:buFont typeface="Wingdings"/>
              <a:buChar char=""/>
              <a:tabLst>
                <a:tab pos="194945" algn="l"/>
              </a:tabLst>
            </a:pPr>
            <a:r>
              <a:rPr sz="1800" spc="-10" dirty="0">
                <a:latin typeface="Rockwell"/>
                <a:cs typeface="Rockwell"/>
              </a:rPr>
              <a:t>Passive</a:t>
            </a:r>
            <a:endParaRPr sz="1800">
              <a:latin typeface="Rockwell"/>
              <a:cs typeface="Rockwell"/>
            </a:endParaRPr>
          </a:p>
          <a:p>
            <a:pPr>
              <a:lnSpc>
                <a:spcPct val="100000"/>
              </a:lnSpc>
              <a:spcBef>
                <a:spcPts val="815"/>
              </a:spcBef>
              <a:buClr>
                <a:srgbClr val="9E3611"/>
              </a:buClr>
              <a:buFont typeface="Wingdings"/>
              <a:buChar char=""/>
            </a:pPr>
            <a:endParaRPr sz="1800">
              <a:latin typeface="Rockwell"/>
              <a:cs typeface="Rockwell"/>
            </a:endParaRPr>
          </a:p>
          <a:p>
            <a:pPr marL="194945" indent="-182245">
              <a:lnSpc>
                <a:spcPct val="100000"/>
              </a:lnSpc>
              <a:buClr>
                <a:srgbClr val="9E3611"/>
              </a:buClr>
              <a:buSzPct val="83333"/>
              <a:buFont typeface="Wingdings"/>
              <a:buChar char=""/>
              <a:tabLst>
                <a:tab pos="194945" algn="l"/>
              </a:tabLst>
            </a:pPr>
            <a:r>
              <a:rPr sz="1800" dirty="0">
                <a:latin typeface="Rockwell"/>
                <a:cs typeface="Rockwell"/>
              </a:rPr>
              <a:t>Goal:</a:t>
            </a:r>
            <a:r>
              <a:rPr sz="1800" spc="-160" dirty="0">
                <a:latin typeface="Rockwell"/>
                <a:cs typeface="Rockwell"/>
              </a:rPr>
              <a:t> </a:t>
            </a:r>
            <a:r>
              <a:rPr sz="1800" spc="-10" dirty="0">
                <a:latin typeface="Rockwell"/>
                <a:cs typeface="Rockwell"/>
              </a:rPr>
              <a:t>Active</a:t>
            </a:r>
            <a:endParaRPr sz="1800">
              <a:latin typeface="Rockwell"/>
              <a:cs typeface="Rockwell"/>
            </a:endParaRPr>
          </a:p>
        </p:txBody>
      </p:sp>
      <p:grpSp>
        <p:nvGrpSpPr>
          <p:cNvPr id="5" name="object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551164" y="6230111"/>
            <a:ext cx="342900" cy="457200"/>
            <a:chOff x="8551164" y="6230111"/>
            <a:chExt cx="342900" cy="45720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551164" y="6230111"/>
              <a:ext cx="342900" cy="45720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8572500" y="6259067"/>
              <a:ext cx="300355" cy="399415"/>
            </a:xfrm>
            <a:custGeom>
              <a:avLst/>
              <a:gdLst/>
              <a:ahLst/>
              <a:cxnLst/>
              <a:rect l="l" t="t" r="r" b="b"/>
              <a:pathLst>
                <a:path w="300354" h="399415">
                  <a:moveTo>
                    <a:pt x="0" y="199643"/>
                  </a:moveTo>
                  <a:lnTo>
                    <a:pt x="5360" y="146570"/>
                  </a:lnTo>
                  <a:lnTo>
                    <a:pt x="20489" y="98879"/>
                  </a:lnTo>
                  <a:lnTo>
                    <a:pt x="43957" y="58473"/>
                  </a:lnTo>
                  <a:lnTo>
                    <a:pt x="74337" y="27257"/>
                  </a:lnTo>
                  <a:lnTo>
                    <a:pt x="110198" y="7131"/>
                  </a:lnTo>
                  <a:lnTo>
                    <a:pt x="150114" y="0"/>
                  </a:lnTo>
                  <a:lnTo>
                    <a:pt x="190029" y="7131"/>
                  </a:lnTo>
                  <a:lnTo>
                    <a:pt x="225890" y="27257"/>
                  </a:lnTo>
                  <a:lnTo>
                    <a:pt x="256270" y="58473"/>
                  </a:lnTo>
                  <a:lnTo>
                    <a:pt x="279738" y="98879"/>
                  </a:lnTo>
                  <a:lnTo>
                    <a:pt x="294867" y="146570"/>
                  </a:lnTo>
                  <a:lnTo>
                    <a:pt x="300227" y="199643"/>
                  </a:lnTo>
                  <a:lnTo>
                    <a:pt x="294867" y="252717"/>
                  </a:lnTo>
                  <a:lnTo>
                    <a:pt x="279738" y="300408"/>
                  </a:lnTo>
                  <a:lnTo>
                    <a:pt x="256270" y="340814"/>
                  </a:lnTo>
                  <a:lnTo>
                    <a:pt x="225890" y="372030"/>
                  </a:lnTo>
                  <a:lnTo>
                    <a:pt x="190029" y="392156"/>
                  </a:lnTo>
                  <a:lnTo>
                    <a:pt x="150114" y="399287"/>
                  </a:lnTo>
                  <a:lnTo>
                    <a:pt x="110198" y="392156"/>
                  </a:lnTo>
                  <a:lnTo>
                    <a:pt x="74337" y="372030"/>
                  </a:lnTo>
                  <a:lnTo>
                    <a:pt x="43957" y="340814"/>
                  </a:lnTo>
                  <a:lnTo>
                    <a:pt x="20489" y="300408"/>
                  </a:lnTo>
                  <a:lnTo>
                    <a:pt x="5360" y="252717"/>
                  </a:lnTo>
                  <a:lnTo>
                    <a:pt x="0" y="199643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869307" y="508761"/>
            <a:ext cx="2315845" cy="1818005"/>
          </a:xfrm>
          <a:prstGeom prst="rect">
            <a:avLst/>
          </a:prstGeom>
        </p:spPr>
        <p:txBody>
          <a:bodyPr vert="horz" wrap="square" lIns="0" tIns="76835" rIns="0" bIns="0" rtlCol="0">
            <a:spAutoFit/>
          </a:bodyPr>
          <a:lstStyle/>
          <a:p>
            <a:pPr marL="12700" marR="5080" algn="just">
              <a:lnSpc>
                <a:spcPct val="90000"/>
              </a:lnSpc>
              <a:spcBef>
                <a:spcPts val="605"/>
              </a:spcBef>
            </a:pPr>
            <a:r>
              <a:rPr sz="4200" spc="-10" dirty="0">
                <a:latin typeface="Rockwell Condensed"/>
                <a:cs typeface="Rockwell Condensed"/>
              </a:rPr>
              <a:t>COMMUNITY ASSESSMENT TOOLS</a:t>
            </a:r>
            <a:endParaRPr sz="4200">
              <a:latin typeface="Rockwell Condensed"/>
              <a:cs typeface="Rockwell Condensed"/>
            </a:endParaRPr>
          </a:p>
        </p:txBody>
      </p:sp>
      <p:grpSp>
        <p:nvGrpSpPr>
          <p:cNvPr id="4" name="object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12699"/>
            <a:ext cx="8894445" cy="6845300"/>
            <a:chOff x="0" y="12699"/>
            <a:chExt cx="8894445" cy="6845300"/>
          </a:xfrm>
        </p:grpSpPr>
        <p:sp>
          <p:nvSpPr>
            <p:cNvPr id="5" name="object 5"/>
            <p:cNvSpPr/>
            <p:nvPr/>
          </p:nvSpPr>
          <p:spPr>
            <a:xfrm>
              <a:off x="0" y="12699"/>
              <a:ext cx="4572000" cy="6845300"/>
            </a:xfrm>
            <a:custGeom>
              <a:avLst/>
              <a:gdLst/>
              <a:ahLst/>
              <a:cxnLst/>
              <a:rect l="l" t="t" r="r" b="b"/>
              <a:pathLst>
                <a:path w="4572000" h="6845300">
                  <a:moveTo>
                    <a:pt x="2383282" y="0"/>
                  </a:moveTo>
                  <a:lnTo>
                    <a:pt x="0" y="0"/>
                  </a:lnTo>
                  <a:lnTo>
                    <a:pt x="0" y="6845300"/>
                  </a:lnTo>
                  <a:lnTo>
                    <a:pt x="3058160" y="6845300"/>
                  </a:lnTo>
                  <a:lnTo>
                    <a:pt x="3244215" y="6629400"/>
                  </a:lnTo>
                  <a:lnTo>
                    <a:pt x="3271746" y="6591300"/>
                  </a:lnTo>
                  <a:lnTo>
                    <a:pt x="3298933" y="6553200"/>
                  </a:lnTo>
                  <a:lnTo>
                    <a:pt x="3325773" y="6515100"/>
                  </a:lnTo>
                  <a:lnTo>
                    <a:pt x="3352261" y="6477000"/>
                  </a:lnTo>
                  <a:lnTo>
                    <a:pt x="3378396" y="6438900"/>
                  </a:lnTo>
                  <a:lnTo>
                    <a:pt x="3404172" y="6400800"/>
                  </a:lnTo>
                  <a:lnTo>
                    <a:pt x="3429587" y="6362700"/>
                  </a:lnTo>
                  <a:lnTo>
                    <a:pt x="3454637" y="6324600"/>
                  </a:lnTo>
                  <a:lnTo>
                    <a:pt x="3479320" y="6286500"/>
                  </a:lnTo>
                  <a:lnTo>
                    <a:pt x="3503630" y="6248400"/>
                  </a:lnTo>
                  <a:lnTo>
                    <a:pt x="3527566" y="6210300"/>
                  </a:lnTo>
                  <a:lnTo>
                    <a:pt x="3551123" y="6172200"/>
                  </a:lnTo>
                  <a:lnTo>
                    <a:pt x="3574299" y="6121400"/>
                  </a:lnTo>
                  <a:lnTo>
                    <a:pt x="3597089" y="6083300"/>
                  </a:lnTo>
                  <a:lnTo>
                    <a:pt x="3619491" y="6045200"/>
                  </a:lnTo>
                  <a:lnTo>
                    <a:pt x="3641500" y="5994400"/>
                  </a:lnTo>
                  <a:lnTo>
                    <a:pt x="3663114" y="5956300"/>
                  </a:lnTo>
                  <a:lnTo>
                    <a:pt x="3684329" y="5918200"/>
                  </a:lnTo>
                  <a:lnTo>
                    <a:pt x="3705142" y="5867400"/>
                  </a:lnTo>
                  <a:lnTo>
                    <a:pt x="3725549" y="5829300"/>
                  </a:lnTo>
                  <a:lnTo>
                    <a:pt x="3745547" y="5778500"/>
                  </a:lnTo>
                  <a:lnTo>
                    <a:pt x="3765132" y="5740400"/>
                  </a:lnTo>
                  <a:lnTo>
                    <a:pt x="3784301" y="5689600"/>
                  </a:lnTo>
                  <a:lnTo>
                    <a:pt x="3803051" y="5651500"/>
                  </a:lnTo>
                  <a:lnTo>
                    <a:pt x="3821378" y="5600700"/>
                  </a:lnTo>
                  <a:lnTo>
                    <a:pt x="3839278" y="5549900"/>
                  </a:lnTo>
                  <a:lnTo>
                    <a:pt x="3856749" y="5511800"/>
                  </a:lnTo>
                  <a:lnTo>
                    <a:pt x="3873787" y="5461000"/>
                  </a:lnTo>
                  <a:lnTo>
                    <a:pt x="3890388" y="5410200"/>
                  </a:lnTo>
                  <a:lnTo>
                    <a:pt x="3906550" y="5372100"/>
                  </a:lnTo>
                  <a:lnTo>
                    <a:pt x="3922267" y="5321300"/>
                  </a:lnTo>
                  <a:lnTo>
                    <a:pt x="3937539" y="5270500"/>
                  </a:lnTo>
                  <a:lnTo>
                    <a:pt x="3952359" y="5219700"/>
                  </a:lnTo>
                  <a:lnTo>
                    <a:pt x="3966727" y="5168900"/>
                  </a:lnTo>
                  <a:lnTo>
                    <a:pt x="3980637" y="5130800"/>
                  </a:lnTo>
                  <a:lnTo>
                    <a:pt x="3994086" y="5080000"/>
                  </a:lnTo>
                  <a:lnTo>
                    <a:pt x="4007072" y="5029200"/>
                  </a:lnTo>
                  <a:lnTo>
                    <a:pt x="4019590" y="4978400"/>
                  </a:lnTo>
                  <a:lnTo>
                    <a:pt x="4031638" y="4927600"/>
                  </a:lnTo>
                  <a:lnTo>
                    <a:pt x="4043211" y="4876800"/>
                  </a:lnTo>
                  <a:lnTo>
                    <a:pt x="4054307" y="4826000"/>
                  </a:lnTo>
                  <a:lnTo>
                    <a:pt x="4064922" y="4775200"/>
                  </a:lnTo>
                  <a:lnTo>
                    <a:pt x="4075052" y="4724400"/>
                  </a:lnTo>
                  <a:lnTo>
                    <a:pt x="4084694" y="4673600"/>
                  </a:lnTo>
                  <a:lnTo>
                    <a:pt x="4093846" y="4622800"/>
                  </a:lnTo>
                  <a:lnTo>
                    <a:pt x="4102502" y="4572000"/>
                  </a:lnTo>
                  <a:lnTo>
                    <a:pt x="4110660" y="4521200"/>
                  </a:lnTo>
                  <a:lnTo>
                    <a:pt x="4118317" y="4470400"/>
                  </a:lnTo>
                  <a:lnTo>
                    <a:pt x="4125469" y="4406900"/>
                  </a:lnTo>
                  <a:lnTo>
                    <a:pt x="4132112" y="4356100"/>
                  </a:lnTo>
                  <a:lnTo>
                    <a:pt x="4138244" y="4305300"/>
                  </a:lnTo>
                  <a:lnTo>
                    <a:pt x="4143860" y="4254500"/>
                  </a:lnTo>
                  <a:lnTo>
                    <a:pt x="4148958" y="4203700"/>
                  </a:lnTo>
                  <a:lnTo>
                    <a:pt x="4153534" y="4152900"/>
                  </a:lnTo>
                  <a:lnTo>
                    <a:pt x="4157584" y="4089400"/>
                  </a:lnTo>
                  <a:lnTo>
                    <a:pt x="4161105" y="4038600"/>
                  </a:lnTo>
                  <a:lnTo>
                    <a:pt x="4164094" y="3987800"/>
                  </a:lnTo>
                  <a:lnTo>
                    <a:pt x="4166547" y="3937000"/>
                  </a:lnTo>
                  <a:lnTo>
                    <a:pt x="4168461" y="3873500"/>
                  </a:lnTo>
                  <a:lnTo>
                    <a:pt x="4169832" y="3822700"/>
                  </a:lnTo>
                  <a:lnTo>
                    <a:pt x="4170658" y="3771900"/>
                  </a:lnTo>
                  <a:lnTo>
                    <a:pt x="4170934" y="3708400"/>
                  </a:lnTo>
                  <a:lnTo>
                    <a:pt x="4170656" y="3657600"/>
                  </a:lnTo>
                  <a:lnTo>
                    <a:pt x="4169826" y="3606800"/>
                  </a:lnTo>
                  <a:lnTo>
                    <a:pt x="4168447" y="3543300"/>
                  </a:lnTo>
                  <a:lnTo>
                    <a:pt x="4166522" y="3492500"/>
                  </a:lnTo>
                  <a:lnTo>
                    <a:pt x="4164055" y="3441700"/>
                  </a:lnTo>
                  <a:lnTo>
                    <a:pt x="4161049" y="3378200"/>
                  </a:lnTo>
                  <a:lnTo>
                    <a:pt x="4157508" y="3327400"/>
                  </a:lnTo>
                  <a:lnTo>
                    <a:pt x="4153435" y="3276600"/>
                  </a:lnTo>
                  <a:lnTo>
                    <a:pt x="4148833" y="3225800"/>
                  </a:lnTo>
                  <a:lnTo>
                    <a:pt x="4143707" y="3162300"/>
                  </a:lnTo>
                  <a:lnTo>
                    <a:pt x="4138059" y="3111500"/>
                  </a:lnTo>
                  <a:lnTo>
                    <a:pt x="4131893" y="3060700"/>
                  </a:lnTo>
                  <a:lnTo>
                    <a:pt x="4125212" y="3009900"/>
                  </a:lnTo>
                  <a:lnTo>
                    <a:pt x="4118020" y="2959100"/>
                  </a:lnTo>
                  <a:lnTo>
                    <a:pt x="4110320" y="2908300"/>
                  </a:lnTo>
                  <a:lnTo>
                    <a:pt x="4102116" y="2857500"/>
                  </a:lnTo>
                  <a:lnTo>
                    <a:pt x="4093411" y="2794000"/>
                  </a:lnTo>
                  <a:lnTo>
                    <a:pt x="4084208" y="2743200"/>
                  </a:lnTo>
                  <a:lnTo>
                    <a:pt x="4074512" y="2692400"/>
                  </a:lnTo>
                  <a:lnTo>
                    <a:pt x="4064325" y="2641600"/>
                  </a:lnTo>
                  <a:lnTo>
                    <a:pt x="4053651" y="2590800"/>
                  </a:lnTo>
                  <a:lnTo>
                    <a:pt x="4042493" y="2540000"/>
                  </a:lnTo>
                  <a:lnTo>
                    <a:pt x="4030855" y="2489200"/>
                  </a:lnTo>
                  <a:lnTo>
                    <a:pt x="4018741" y="2438400"/>
                  </a:lnTo>
                  <a:lnTo>
                    <a:pt x="4006153" y="2387600"/>
                  </a:lnTo>
                  <a:lnTo>
                    <a:pt x="3993095" y="2349500"/>
                  </a:lnTo>
                  <a:lnTo>
                    <a:pt x="3979571" y="2298700"/>
                  </a:lnTo>
                  <a:lnTo>
                    <a:pt x="3965584" y="2247900"/>
                  </a:lnTo>
                  <a:lnTo>
                    <a:pt x="3951137" y="2197100"/>
                  </a:lnTo>
                  <a:lnTo>
                    <a:pt x="3936234" y="2146300"/>
                  </a:lnTo>
                  <a:lnTo>
                    <a:pt x="3920879" y="2095500"/>
                  </a:lnTo>
                  <a:lnTo>
                    <a:pt x="3905075" y="2057400"/>
                  </a:lnTo>
                  <a:lnTo>
                    <a:pt x="3888824" y="2006600"/>
                  </a:lnTo>
                  <a:lnTo>
                    <a:pt x="3872132" y="1955800"/>
                  </a:lnTo>
                  <a:lnTo>
                    <a:pt x="3855001" y="1917700"/>
                  </a:lnTo>
                  <a:lnTo>
                    <a:pt x="3837434" y="1866900"/>
                  </a:lnTo>
                  <a:lnTo>
                    <a:pt x="3819435" y="1816100"/>
                  </a:lnTo>
                  <a:lnTo>
                    <a:pt x="3801008" y="1778000"/>
                  </a:lnTo>
                  <a:lnTo>
                    <a:pt x="3782156" y="1727200"/>
                  </a:lnTo>
                  <a:lnTo>
                    <a:pt x="3762882" y="1676400"/>
                  </a:lnTo>
                  <a:lnTo>
                    <a:pt x="3743191" y="1638300"/>
                  </a:lnTo>
                  <a:lnTo>
                    <a:pt x="3723084" y="1587500"/>
                  </a:lnTo>
                  <a:lnTo>
                    <a:pt x="3702566" y="1549400"/>
                  </a:lnTo>
                  <a:lnTo>
                    <a:pt x="3681641" y="1511300"/>
                  </a:lnTo>
                  <a:lnTo>
                    <a:pt x="3660311" y="1460500"/>
                  </a:lnTo>
                  <a:lnTo>
                    <a:pt x="3638580" y="1422400"/>
                  </a:lnTo>
                  <a:lnTo>
                    <a:pt x="3616451" y="1371600"/>
                  </a:lnTo>
                  <a:lnTo>
                    <a:pt x="3593929" y="1333500"/>
                  </a:lnTo>
                  <a:lnTo>
                    <a:pt x="3571016" y="1295400"/>
                  </a:lnTo>
                  <a:lnTo>
                    <a:pt x="3547716" y="1257300"/>
                  </a:lnTo>
                  <a:lnTo>
                    <a:pt x="3524032" y="1206500"/>
                  </a:lnTo>
                  <a:lnTo>
                    <a:pt x="3499968" y="1168400"/>
                  </a:lnTo>
                  <a:lnTo>
                    <a:pt x="3475527" y="1130300"/>
                  </a:lnTo>
                  <a:lnTo>
                    <a:pt x="3450713" y="1092200"/>
                  </a:lnTo>
                  <a:lnTo>
                    <a:pt x="3425529" y="1054100"/>
                  </a:lnTo>
                  <a:lnTo>
                    <a:pt x="3399979" y="1016000"/>
                  </a:lnTo>
                  <a:lnTo>
                    <a:pt x="3374065" y="977900"/>
                  </a:lnTo>
                  <a:lnTo>
                    <a:pt x="3347792" y="939800"/>
                  </a:lnTo>
                  <a:lnTo>
                    <a:pt x="3321163" y="901700"/>
                  </a:lnTo>
                  <a:lnTo>
                    <a:pt x="3294182" y="863600"/>
                  </a:lnTo>
                  <a:lnTo>
                    <a:pt x="3266851" y="825500"/>
                  </a:lnTo>
                  <a:lnTo>
                    <a:pt x="3239174" y="787400"/>
                  </a:lnTo>
                  <a:lnTo>
                    <a:pt x="3211155" y="749300"/>
                  </a:lnTo>
                  <a:lnTo>
                    <a:pt x="3182797" y="711200"/>
                  </a:lnTo>
                  <a:lnTo>
                    <a:pt x="3154104" y="685800"/>
                  </a:lnTo>
                  <a:lnTo>
                    <a:pt x="3125078" y="647700"/>
                  </a:lnTo>
                  <a:lnTo>
                    <a:pt x="3095725" y="609600"/>
                  </a:lnTo>
                  <a:lnTo>
                    <a:pt x="3066046" y="571500"/>
                  </a:lnTo>
                  <a:lnTo>
                    <a:pt x="3036045" y="546100"/>
                  </a:lnTo>
                  <a:lnTo>
                    <a:pt x="3005726" y="508000"/>
                  </a:lnTo>
                  <a:lnTo>
                    <a:pt x="2975093" y="482600"/>
                  </a:lnTo>
                  <a:lnTo>
                    <a:pt x="2944148" y="444500"/>
                  </a:lnTo>
                  <a:lnTo>
                    <a:pt x="2912896" y="419100"/>
                  </a:lnTo>
                  <a:lnTo>
                    <a:pt x="2881339" y="381000"/>
                  </a:lnTo>
                  <a:lnTo>
                    <a:pt x="2817325" y="330200"/>
                  </a:lnTo>
                  <a:lnTo>
                    <a:pt x="2784876" y="292100"/>
                  </a:lnTo>
                  <a:lnTo>
                    <a:pt x="2685798" y="215900"/>
                  </a:lnTo>
                  <a:lnTo>
                    <a:pt x="2652206" y="190500"/>
                  </a:lnTo>
                  <a:lnTo>
                    <a:pt x="2618338" y="152400"/>
                  </a:lnTo>
                  <a:lnTo>
                    <a:pt x="2515108" y="76200"/>
                  </a:lnTo>
                  <a:lnTo>
                    <a:pt x="2383282" y="0"/>
                  </a:lnTo>
                  <a:close/>
                </a:path>
                <a:path w="4572000" h="6845300">
                  <a:moveTo>
                    <a:pt x="3149092" y="0"/>
                  </a:moveTo>
                  <a:lnTo>
                    <a:pt x="2576449" y="0"/>
                  </a:lnTo>
                  <a:lnTo>
                    <a:pt x="2693797" y="76200"/>
                  </a:lnTo>
                  <a:lnTo>
                    <a:pt x="2727601" y="114300"/>
                  </a:lnTo>
                  <a:lnTo>
                    <a:pt x="2827353" y="190500"/>
                  </a:lnTo>
                  <a:lnTo>
                    <a:pt x="2860039" y="228600"/>
                  </a:lnTo>
                  <a:lnTo>
                    <a:pt x="2924542" y="279400"/>
                  </a:lnTo>
                  <a:lnTo>
                    <a:pt x="2956353" y="317500"/>
                  </a:lnTo>
                  <a:lnTo>
                    <a:pt x="2987867" y="342900"/>
                  </a:lnTo>
                  <a:lnTo>
                    <a:pt x="3019079" y="381000"/>
                  </a:lnTo>
                  <a:lnTo>
                    <a:pt x="3049986" y="406400"/>
                  </a:lnTo>
                  <a:lnTo>
                    <a:pt x="3080585" y="444500"/>
                  </a:lnTo>
                  <a:lnTo>
                    <a:pt x="3110873" y="469900"/>
                  </a:lnTo>
                  <a:lnTo>
                    <a:pt x="3140846" y="508000"/>
                  </a:lnTo>
                  <a:lnTo>
                    <a:pt x="3170502" y="546100"/>
                  </a:lnTo>
                  <a:lnTo>
                    <a:pt x="3199836" y="571500"/>
                  </a:lnTo>
                  <a:lnTo>
                    <a:pt x="3228846" y="609600"/>
                  </a:lnTo>
                  <a:lnTo>
                    <a:pt x="3257528" y="647700"/>
                  </a:lnTo>
                  <a:lnTo>
                    <a:pt x="3285879" y="685800"/>
                  </a:lnTo>
                  <a:lnTo>
                    <a:pt x="3313895" y="723900"/>
                  </a:lnTo>
                  <a:lnTo>
                    <a:pt x="3341574" y="762000"/>
                  </a:lnTo>
                  <a:lnTo>
                    <a:pt x="3368911" y="787400"/>
                  </a:lnTo>
                  <a:lnTo>
                    <a:pt x="3395905" y="825500"/>
                  </a:lnTo>
                  <a:lnTo>
                    <a:pt x="3422550" y="863600"/>
                  </a:lnTo>
                  <a:lnTo>
                    <a:pt x="3448845" y="901700"/>
                  </a:lnTo>
                  <a:lnTo>
                    <a:pt x="3474785" y="939800"/>
                  </a:lnTo>
                  <a:lnTo>
                    <a:pt x="3500367" y="990600"/>
                  </a:lnTo>
                  <a:lnTo>
                    <a:pt x="3525589" y="1028700"/>
                  </a:lnTo>
                  <a:lnTo>
                    <a:pt x="3550446" y="1066800"/>
                  </a:lnTo>
                  <a:lnTo>
                    <a:pt x="3574936" y="1104900"/>
                  </a:lnTo>
                  <a:lnTo>
                    <a:pt x="3599055" y="1143000"/>
                  </a:lnTo>
                  <a:lnTo>
                    <a:pt x="3622800" y="1193800"/>
                  </a:lnTo>
                  <a:lnTo>
                    <a:pt x="3646167" y="1231900"/>
                  </a:lnTo>
                  <a:lnTo>
                    <a:pt x="3669154" y="1270000"/>
                  </a:lnTo>
                  <a:lnTo>
                    <a:pt x="3691756" y="1308100"/>
                  </a:lnTo>
                  <a:lnTo>
                    <a:pt x="3713971" y="1358900"/>
                  </a:lnTo>
                  <a:lnTo>
                    <a:pt x="3735796" y="1397000"/>
                  </a:lnTo>
                  <a:lnTo>
                    <a:pt x="3757226" y="1447800"/>
                  </a:lnTo>
                  <a:lnTo>
                    <a:pt x="3778259" y="1485900"/>
                  </a:lnTo>
                  <a:lnTo>
                    <a:pt x="3798891" y="1536700"/>
                  </a:lnTo>
                  <a:lnTo>
                    <a:pt x="3819120" y="1574800"/>
                  </a:lnTo>
                  <a:lnTo>
                    <a:pt x="3838941" y="1625600"/>
                  </a:lnTo>
                  <a:lnTo>
                    <a:pt x="3858351" y="1663700"/>
                  </a:lnTo>
                  <a:lnTo>
                    <a:pt x="3877348" y="1714500"/>
                  </a:lnTo>
                  <a:lnTo>
                    <a:pt x="3895927" y="1752600"/>
                  </a:lnTo>
                  <a:lnTo>
                    <a:pt x="3914086" y="1803400"/>
                  </a:lnTo>
                  <a:lnTo>
                    <a:pt x="3931821" y="1854200"/>
                  </a:lnTo>
                  <a:lnTo>
                    <a:pt x="3949129" y="1892300"/>
                  </a:lnTo>
                  <a:lnTo>
                    <a:pt x="3966006" y="1943100"/>
                  </a:lnTo>
                  <a:lnTo>
                    <a:pt x="3982450" y="1993900"/>
                  </a:lnTo>
                  <a:lnTo>
                    <a:pt x="3998456" y="2044700"/>
                  </a:lnTo>
                  <a:lnTo>
                    <a:pt x="4014023" y="2095500"/>
                  </a:lnTo>
                  <a:lnTo>
                    <a:pt x="4029145" y="2133600"/>
                  </a:lnTo>
                  <a:lnTo>
                    <a:pt x="4043821" y="2184400"/>
                  </a:lnTo>
                  <a:lnTo>
                    <a:pt x="4058046" y="2235200"/>
                  </a:lnTo>
                  <a:lnTo>
                    <a:pt x="4071818" y="2286000"/>
                  </a:lnTo>
                  <a:lnTo>
                    <a:pt x="4085132" y="2336800"/>
                  </a:lnTo>
                  <a:lnTo>
                    <a:pt x="4097987" y="2387600"/>
                  </a:lnTo>
                  <a:lnTo>
                    <a:pt x="4110378" y="2438400"/>
                  </a:lnTo>
                  <a:lnTo>
                    <a:pt x="4122302" y="2489200"/>
                  </a:lnTo>
                  <a:lnTo>
                    <a:pt x="4133756" y="2540000"/>
                  </a:lnTo>
                  <a:lnTo>
                    <a:pt x="4144736" y="2590800"/>
                  </a:lnTo>
                  <a:lnTo>
                    <a:pt x="4155240" y="2641600"/>
                  </a:lnTo>
                  <a:lnTo>
                    <a:pt x="4165263" y="2692400"/>
                  </a:lnTo>
                  <a:lnTo>
                    <a:pt x="4174803" y="2743200"/>
                  </a:lnTo>
                  <a:lnTo>
                    <a:pt x="4183857" y="2794000"/>
                  </a:lnTo>
                  <a:lnTo>
                    <a:pt x="4192420" y="2844800"/>
                  </a:lnTo>
                  <a:lnTo>
                    <a:pt x="4200490" y="2895600"/>
                  </a:lnTo>
                  <a:lnTo>
                    <a:pt x="4208063" y="2946400"/>
                  </a:lnTo>
                  <a:lnTo>
                    <a:pt x="4215137" y="3009900"/>
                  </a:lnTo>
                  <a:lnTo>
                    <a:pt x="4221707" y="3060700"/>
                  </a:lnTo>
                  <a:lnTo>
                    <a:pt x="4227770" y="3111500"/>
                  </a:lnTo>
                  <a:lnTo>
                    <a:pt x="4233324" y="3162300"/>
                  </a:lnTo>
                  <a:lnTo>
                    <a:pt x="4238364" y="3213100"/>
                  </a:lnTo>
                  <a:lnTo>
                    <a:pt x="4242888" y="3276600"/>
                  </a:lnTo>
                  <a:lnTo>
                    <a:pt x="4246892" y="3327400"/>
                  </a:lnTo>
                  <a:lnTo>
                    <a:pt x="4250373" y="3378200"/>
                  </a:lnTo>
                  <a:lnTo>
                    <a:pt x="4253328" y="3441700"/>
                  </a:lnTo>
                  <a:lnTo>
                    <a:pt x="4255752" y="3492500"/>
                  </a:lnTo>
                  <a:lnTo>
                    <a:pt x="4257644" y="3543300"/>
                  </a:lnTo>
                  <a:lnTo>
                    <a:pt x="4258999" y="3606800"/>
                  </a:lnTo>
                  <a:lnTo>
                    <a:pt x="4259815" y="3657600"/>
                  </a:lnTo>
                  <a:lnTo>
                    <a:pt x="4260088" y="3708400"/>
                  </a:lnTo>
                  <a:lnTo>
                    <a:pt x="4259821" y="3771900"/>
                  </a:lnTo>
                  <a:lnTo>
                    <a:pt x="4259025" y="3822700"/>
                  </a:lnTo>
                  <a:lnTo>
                    <a:pt x="4257702" y="3873500"/>
                  </a:lnTo>
                  <a:lnTo>
                    <a:pt x="4255855" y="3924300"/>
                  </a:lnTo>
                  <a:lnTo>
                    <a:pt x="4253487" y="3987800"/>
                  </a:lnTo>
                  <a:lnTo>
                    <a:pt x="4250602" y="4038600"/>
                  </a:lnTo>
                  <a:lnTo>
                    <a:pt x="4247203" y="4089400"/>
                  </a:lnTo>
                  <a:lnTo>
                    <a:pt x="4243292" y="4140200"/>
                  </a:lnTo>
                  <a:lnTo>
                    <a:pt x="4238874" y="4203700"/>
                  </a:lnTo>
                  <a:lnTo>
                    <a:pt x="4233951" y="4254500"/>
                  </a:lnTo>
                  <a:lnTo>
                    <a:pt x="4228527" y="4305300"/>
                  </a:lnTo>
                  <a:lnTo>
                    <a:pt x="4222605" y="4356100"/>
                  </a:lnTo>
                  <a:lnTo>
                    <a:pt x="4216187" y="4406900"/>
                  </a:lnTo>
                  <a:lnTo>
                    <a:pt x="4209278" y="4457700"/>
                  </a:lnTo>
                  <a:lnTo>
                    <a:pt x="4201879" y="4521200"/>
                  </a:lnTo>
                  <a:lnTo>
                    <a:pt x="4193996" y="4572000"/>
                  </a:lnTo>
                  <a:lnTo>
                    <a:pt x="4185630" y="4622800"/>
                  </a:lnTo>
                  <a:lnTo>
                    <a:pt x="4176785" y="4673600"/>
                  </a:lnTo>
                  <a:lnTo>
                    <a:pt x="4167464" y="4724400"/>
                  </a:lnTo>
                  <a:lnTo>
                    <a:pt x="4157670" y="4775200"/>
                  </a:lnTo>
                  <a:lnTo>
                    <a:pt x="4147407" y="4826000"/>
                  </a:lnTo>
                  <a:lnTo>
                    <a:pt x="4136678" y="4876800"/>
                  </a:lnTo>
                  <a:lnTo>
                    <a:pt x="4125485" y="4927600"/>
                  </a:lnTo>
                  <a:lnTo>
                    <a:pt x="4113833" y="4978400"/>
                  </a:lnTo>
                  <a:lnTo>
                    <a:pt x="4101723" y="5029200"/>
                  </a:lnTo>
                  <a:lnTo>
                    <a:pt x="4089160" y="5067300"/>
                  </a:lnTo>
                  <a:lnTo>
                    <a:pt x="4076147" y="5118100"/>
                  </a:lnTo>
                  <a:lnTo>
                    <a:pt x="4062687" y="5168900"/>
                  </a:lnTo>
                  <a:lnTo>
                    <a:pt x="4048782" y="5219700"/>
                  </a:lnTo>
                  <a:lnTo>
                    <a:pt x="4034437" y="5270500"/>
                  </a:lnTo>
                  <a:lnTo>
                    <a:pt x="4019654" y="5321300"/>
                  </a:lnTo>
                  <a:lnTo>
                    <a:pt x="4004437" y="5359400"/>
                  </a:lnTo>
                  <a:lnTo>
                    <a:pt x="3988788" y="5410200"/>
                  </a:lnTo>
                  <a:lnTo>
                    <a:pt x="3972711" y="5461000"/>
                  </a:lnTo>
                  <a:lnTo>
                    <a:pt x="3956210" y="5511800"/>
                  </a:lnTo>
                  <a:lnTo>
                    <a:pt x="3939287" y="5549900"/>
                  </a:lnTo>
                  <a:lnTo>
                    <a:pt x="3921945" y="5600700"/>
                  </a:lnTo>
                  <a:lnTo>
                    <a:pt x="3904188" y="5638800"/>
                  </a:lnTo>
                  <a:lnTo>
                    <a:pt x="3886019" y="5689600"/>
                  </a:lnTo>
                  <a:lnTo>
                    <a:pt x="3867442" y="5740400"/>
                  </a:lnTo>
                  <a:lnTo>
                    <a:pt x="3848458" y="5778500"/>
                  </a:lnTo>
                  <a:lnTo>
                    <a:pt x="3829072" y="5829300"/>
                  </a:lnTo>
                  <a:lnTo>
                    <a:pt x="3809287" y="5867400"/>
                  </a:lnTo>
                  <a:lnTo>
                    <a:pt x="3789105" y="5918200"/>
                  </a:lnTo>
                  <a:lnTo>
                    <a:pt x="3768531" y="5956300"/>
                  </a:lnTo>
                  <a:lnTo>
                    <a:pt x="3747567" y="5994400"/>
                  </a:lnTo>
                  <a:lnTo>
                    <a:pt x="3726216" y="6045200"/>
                  </a:lnTo>
                  <a:lnTo>
                    <a:pt x="3704482" y="6083300"/>
                  </a:lnTo>
                  <a:lnTo>
                    <a:pt x="3682368" y="6121400"/>
                  </a:lnTo>
                  <a:lnTo>
                    <a:pt x="3659877" y="6172200"/>
                  </a:lnTo>
                  <a:lnTo>
                    <a:pt x="3637012" y="6210300"/>
                  </a:lnTo>
                  <a:lnTo>
                    <a:pt x="3613777" y="6248400"/>
                  </a:lnTo>
                  <a:lnTo>
                    <a:pt x="3590174" y="6286500"/>
                  </a:lnTo>
                  <a:lnTo>
                    <a:pt x="3566207" y="6337300"/>
                  </a:lnTo>
                  <a:lnTo>
                    <a:pt x="3541879" y="6375400"/>
                  </a:lnTo>
                  <a:lnTo>
                    <a:pt x="3517193" y="6413500"/>
                  </a:lnTo>
                  <a:lnTo>
                    <a:pt x="3492152" y="6451600"/>
                  </a:lnTo>
                  <a:lnTo>
                    <a:pt x="3466760" y="6489700"/>
                  </a:lnTo>
                  <a:lnTo>
                    <a:pt x="3441020" y="6527800"/>
                  </a:lnTo>
                  <a:lnTo>
                    <a:pt x="3414934" y="6565900"/>
                  </a:lnTo>
                  <a:lnTo>
                    <a:pt x="3388507" y="6604000"/>
                  </a:lnTo>
                  <a:lnTo>
                    <a:pt x="3361741" y="6642100"/>
                  </a:lnTo>
                  <a:lnTo>
                    <a:pt x="3334640" y="6680200"/>
                  </a:lnTo>
                  <a:lnTo>
                    <a:pt x="3307207" y="6718300"/>
                  </a:lnTo>
                  <a:lnTo>
                    <a:pt x="3190621" y="6845300"/>
                  </a:lnTo>
                  <a:lnTo>
                    <a:pt x="3645916" y="6845300"/>
                  </a:lnTo>
                  <a:lnTo>
                    <a:pt x="3671911" y="6807200"/>
                  </a:lnTo>
                  <a:lnTo>
                    <a:pt x="3697594" y="6769100"/>
                  </a:lnTo>
                  <a:lnTo>
                    <a:pt x="3722963" y="6731000"/>
                  </a:lnTo>
                  <a:lnTo>
                    <a:pt x="3748015" y="6680200"/>
                  </a:lnTo>
                  <a:lnTo>
                    <a:pt x="3772747" y="6642100"/>
                  </a:lnTo>
                  <a:lnTo>
                    <a:pt x="3797156" y="6604000"/>
                  </a:lnTo>
                  <a:lnTo>
                    <a:pt x="3821241" y="6565900"/>
                  </a:lnTo>
                  <a:lnTo>
                    <a:pt x="3844997" y="6527800"/>
                  </a:lnTo>
                  <a:lnTo>
                    <a:pt x="3868424" y="6489700"/>
                  </a:lnTo>
                  <a:lnTo>
                    <a:pt x="3891517" y="6451600"/>
                  </a:lnTo>
                  <a:lnTo>
                    <a:pt x="3914275" y="6400800"/>
                  </a:lnTo>
                  <a:lnTo>
                    <a:pt x="3936694" y="6362700"/>
                  </a:lnTo>
                  <a:lnTo>
                    <a:pt x="3958773" y="6324600"/>
                  </a:lnTo>
                  <a:lnTo>
                    <a:pt x="3980508" y="6273800"/>
                  </a:lnTo>
                  <a:lnTo>
                    <a:pt x="4001897" y="6235700"/>
                  </a:lnTo>
                  <a:lnTo>
                    <a:pt x="4022937" y="6197600"/>
                  </a:lnTo>
                  <a:lnTo>
                    <a:pt x="4043625" y="6146800"/>
                  </a:lnTo>
                  <a:lnTo>
                    <a:pt x="4063960" y="6108700"/>
                  </a:lnTo>
                  <a:lnTo>
                    <a:pt x="4083938" y="6057900"/>
                  </a:lnTo>
                  <a:lnTo>
                    <a:pt x="4103556" y="6019800"/>
                  </a:lnTo>
                  <a:lnTo>
                    <a:pt x="4122813" y="5969000"/>
                  </a:lnTo>
                  <a:lnTo>
                    <a:pt x="4141705" y="5930900"/>
                  </a:lnTo>
                  <a:lnTo>
                    <a:pt x="4160229" y="5880100"/>
                  </a:lnTo>
                  <a:lnTo>
                    <a:pt x="4178384" y="5842000"/>
                  </a:lnTo>
                  <a:lnTo>
                    <a:pt x="4196167" y="5791200"/>
                  </a:lnTo>
                  <a:lnTo>
                    <a:pt x="4213574" y="5753100"/>
                  </a:lnTo>
                  <a:lnTo>
                    <a:pt x="4230603" y="5702300"/>
                  </a:lnTo>
                  <a:lnTo>
                    <a:pt x="4247252" y="5651500"/>
                  </a:lnTo>
                  <a:lnTo>
                    <a:pt x="4263518" y="5613400"/>
                  </a:lnTo>
                  <a:lnTo>
                    <a:pt x="4279398" y="5562600"/>
                  </a:lnTo>
                  <a:lnTo>
                    <a:pt x="4294890" y="5511800"/>
                  </a:lnTo>
                  <a:lnTo>
                    <a:pt x="4309991" y="5461000"/>
                  </a:lnTo>
                  <a:lnTo>
                    <a:pt x="4324699" y="5422900"/>
                  </a:lnTo>
                  <a:lnTo>
                    <a:pt x="4339010" y="5372100"/>
                  </a:lnTo>
                  <a:lnTo>
                    <a:pt x="4352922" y="5321300"/>
                  </a:lnTo>
                  <a:lnTo>
                    <a:pt x="4366433" y="5270500"/>
                  </a:lnTo>
                  <a:lnTo>
                    <a:pt x="4379540" y="5219700"/>
                  </a:lnTo>
                  <a:lnTo>
                    <a:pt x="4392240" y="5168900"/>
                  </a:lnTo>
                  <a:lnTo>
                    <a:pt x="4404530" y="5130800"/>
                  </a:lnTo>
                  <a:lnTo>
                    <a:pt x="4416409" y="5080000"/>
                  </a:lnTo>
                  <a:lnTo>
                    <a:pt x="4427873" y="5029200"/>
                  </a:lnTo>
                  <a:lnTo>
                    <a:pt x="4438920" y="4978400"/>
                  </a:lnTo>
                  <a:lnTo>
                    <a:pt x="4449546" y="4927600"/>
                  </a:lnTo>
                  <a:lnTo>
                    <a:pt x="4459750" y="4876800"/>
                  </a:lnTo>
                  <a:lnTo>
                    <a:pt x="4469529" y="4826000"/>
                  </a:lnTo>
                  <a:lnTo>
                    <a:pt x="4478880" y="4775200"/>
                  </a:lnTo>
                  <a:lnTo>
                    <a:pt x="4487801" y="4724400"/>
                  </a:lnTo>
                  <a:lnTo>
                    <a:pt x="4496288" y="4673600"/>
                  </a:lnTo>
                  <a:lnTo>
                    <a:pt x="4504340" y="4622800"/>
                  </a:lnTo>
                  <a:lnTo>
                    <a:pt x="4511954" y="4572000"/>
                  </a:lnTo>
                  <a:lnTo>
                    <a:pt x="4519126" y="4508500"/>
                  </a:lnTo>
                  <a:lnTo>
                    <a:pt x="4525855" y="4457700"/>
                  </a:lnTo>
                  <a:lnTo>
                    <a:pt x="4532137" y="4406900"/>
                  </a:lnTo>
                  <a:lnTo>
                    <a:pt x="4537971" y="4356100"/>
                  </a:lnTo>
                  <a:lnTo>
                    <a:pt x="4543353" y="4305300"/>
                  </a:lnTo>
                  <a:lnTo>
                    <a:pt x="4548281" y="4254500"/>
                  </a:lnTo>
                  <a:lnTo>
                    <a:pt x="4552752" y="4203700"/>
                  </a:lnTo>
                  <a:lnTo>
                    <a:pt x="4556763" y="4140200"/>
                  </a:lnTo>
                  <a:lnTo>
                    <a:pt x="4560313" y="4089400"/>
                  </a:lnTo>
                  <a:lnTo>
                    <a:pt x="4563397" y="4038600"/>
                  </a:lnTo>
                  <a:lnTo>
                    <a:pt x="4566015" y="3987800"/>
                  </a:lnTo>
                  <a:lnTo>
                    <a:pt x="4568162" y="3924300"/>
                  </a:lnTo>
                  <a:lnTo>
                    <a:pt x="4569837" y="3873500"/>
                  </a:lnTo>
                  <a:lnTo>
                    <a:pt x="4571037" y="3822700"/>
                  </a:lnTo>
                  <a:lnTo>
                    <a:pt x="4571758" y="3771900"/>
                  </a:lnTo>
                  <a:lnTo>
                    <a:pt x="4572000" y="3708400"/>
                  </a:lnTo>
                  <a:lnTo>
                    <a:pt x="4571757" y="3657600"/>
                  </a:lnTo>
                  <a:lnTo>
                    <a:pt x="4571032" y="3606800"/>
                  </a:lnTo>
                  <a:lnTo>
                    <a:pt x="4569826" y="3543300"/>
                  </a:lnTo>
                  <a:lnTo>
                    <a:pt x="4568143" y="3492500"/>
                  </a:lnTo>
                  <a:lnTo>
                    <a:pt x="4565985" y="3441700"/>
                  </a:lnTo>
                  <a:lnTo>
                    <a:pt x="4563355" y="3390900"/>
                  </a:lnTo>
                  <a:lnTo>
                    <a:pt x="4560255" y="3327400"/>
                  </a:lnTo>
                  <a:lnTo>
                    <a:pt x="4556687" y="3276600"/>
                  </a:lnTo>
                  <a:lnTo>
                    <a:pt x="4552656" y="3225800"/>
                  </a:lnTo>
                  <a:lnTo>
                    <a:pt x="4548163" y="3175000"/>
                  </a:lnTo>
                  <a:lnTo>
                    <a:pt x="4543211" y="3124200"/>
                  </a:lnTo>
                  <a:lnTo>
                    <a:pt x="4537802" y="3060700"/>
                  </a:lnTo>
                  <a:lnTo>
                    <a:pt x="4531940" y="3009900"/>
                  </a:lnTo>
                  <a:lnTo>
                    <a:pt x="4525626" y="2959100"/>
                  </a:lnTo>
                  <a:lnTo>
                    <a:pt x="4518864" y="2908300"/>
                  </a:lnTo>
                  <a:lnTo>
                    <a:pt x="4511656" y="2857500"/>
                  </a:lnTo>
                  <a:lnTo>
                    <a:pt x="4504006" y="2806700"/>
                  </a:lnTo>
                  <a:lnTo>
                    <a:pt x="4495914" y="2755900"/>
                  </a:lnTo>
                  <a:lnTo>
                    <a:pt x="4487385" y="2705100"/>
                  </a:lnTo>
                  <a:lnTo>
                    <a:pt x="4478421" y="2654300"/>
                  </a:lnTo>
                  <a:lnTo>
                    <a:pt x="4469024" y="2603500"/>
                  </a:lnTo>
                  <a:lnTo>
                    <a:pt x="4459197" y="2552700"/>
                  </a:lnTo>
                  <a:lnTo>
                    <a:pt x="4448943" y="2501900"/>
                  </a:lnTo>
                  <a:lnTo>
                    <a:pt x="4438264" y="2451100"/>
                  </a:lnTo>
                  <a:lnTo>
                    <a:pt x="4427164" y="2400300"/>
                  </a:lnTo>
                  <a:lnTo>
                    <a:pt x="4415644" y="2349500"/>
                  </a:lnTo>
                  <a:lnTo>
                    <a:pt x="4403708" y="2298700"/>
                  </a:lnTo>
                  <a:lnTo>
                    <a:pt x="4391357" y="2247900"/>
                  </a:lnTo>
                  <a:lnTo>
                    <a:pt x="4378596" y="2197100"/>
                  </a:lnTo>
                  <a:lnTo>
                    <a:pt x="4365425" y="2146300"/>
                  </a:lnTo>
                  <a:lnTo>
                    <a:pt x="4351849" y="2095500"/>
                  </a:lnTo>
                  <a:lnTo>
                    <a:pt x="4337869" y="2044700"/>
                  </a:lnTo>
                  <a:lnTo>
                    <a:pt x="4323489" y="2006600"/>
                  </a:lnTo>
                  <a:lnTo>
                    <a:pt x="4308710" y="1955800"/>
                  </a:lnTo>
                  <a:lnTo>
                    <a:pt x="4293536" y="1905000"/>
                  </a:lnTo>
                  <a:lnTo>
                    <a:pt x="4277970" y="1854200"/>
                  </a:lnTo>
                  <a:lnTo>
                    <a:pt x="4262013" y="1816100"/>
                  </a:lnTo>
                  <a:lnTo>
                    <a:pt x="4245669" y="1765300"/>
                  </a:lnTo>
                  <a:lnTo>
                    <a:pt x="4228940" y="1714500"/>
                  </a:lnTo>
                  <a:lnTo>
                    <a:pt x="4211829" y="1676400"/>
                  </a:lnTo>
                  <a:lnTo>
                    <a:pt x="4194338" y="1625600"/>
                  </a:lnTo>
                  <a:lnTo>
                    <a:pt x="4176471" y="1574800"/>
                  </a:lnTo>
                  <a:lnTo>
                    <a:pt x="4158229" y="1536700"/>
                  </a:lnTo>
                  <a:lnTo>
                    <a:pt x="4139616" y="1485900"/>
                  </a:lnTo>
                  <a:lnTo>
                    <a:pt x="4120634" y="1447800"/>
                  </a:lnTo>
                  <a:lnTo>
                    <a:pt x="4101285" y="1397000"/>
                  </a:lnTo>
                  <a:lnTo>
                    <a:pt x="4081573" y="1358900"/>
                  </a:lnTo>
                  <a:lnTo>
                    <a:pt x="4061501" y="1308100"/>
                  </a:lnTo>
                  <a:lnTo>
                    <a:pt x="4041070" y="1270000"/>
                  </a:lnTo>
                  <a:lnTo>
                    <a:pt x="4020283" y="1219200"/>
                  </a:lnTo>
                  <a:lnTo>
                    <a:pt x="3999143" y="1181100"/>
                  </a:lnTo>
                  <a:lnTo>
                    <a:pt x="3977653" y="1143000"/>
                  </a:lnTo>
                  <a:lnTo>
                    <a:pt x="3955816" y="1092200"/>
                  </a:lnTo>
                  <a:lnTo>
                    <a:pt x="3933633" y="1054100"/>
                  </a:lnTo>
                  <a:lnTo>
                    <a:pt x="3911108" y="1016000"/>
                  </a:lnTo>
                  <a:lnTo>
                    <a:pt x="3888243" y="977900"/>
                  </a:lnTo>
                  <a:lnTo>
                    <a:pt x="3865041" y="927100"/>
                  </a:lnTo>
                  <a:lnTo>
                    <a:pt x="3841505" y="889000"/>
                  </a:lnTo>
                  <a:lnTo>
                    <a:pt x="3817637" y="850900"/>
                  </a:lnTo>
                  <a:lnTo>
                    <a:pt x="3793440" y="812800"/>
                  </a:lnTo>
                  <a:lnTo>
                    <a:pt x="3768917" y="774700"/>
                  </a:lnTo>
                  <a:lnTo>
                    <a:pt x="3744069" y="736600"/>
                  </a:lnTo>
                  <a:lnTo>
                    <a:pt x="3718901" y="698500"/>
                  </a:lnTo>
                  <a:lnTo>
                    <a:pt x="3693414" y="647700"/>
                  </a:lnTo>
                  <a:lnTo>
                    <a:pt x="3667611" y="609600"/>
                  </a:lnTo>
                  <a:lnTo>
                    <a:pt x="3641495" y="584200"/>
                  </a:lnTo>
                  <a:lnTo>
                    <a:pt x="3615069" y="546100"/>
                  </a:lnTo>
                  <a:lnTo>
                    <a:pt x="3588334" y="508000"/>
                  </a:lnTo>
                  <a:lnTo>
                    <a:pt x="3561295" y="469900"/>
                  </a:lnTo>
                  <a:lnTo>
                    <a:pt x="3533953" y="431800"/>
                  </a:lnTo>
                  <a:lnTo>
                    <a:pt x="3506311" y="393700"/>
                  </a:lnTo>
                  <a:lnTo>
                    <a:pt x="3478371" y="355600"/>
                  </a:lnTo>
                  <a:lnTo>
                    <a:pt x="3450137" y="330200"/>
                  </a:lnTo>
                  <a:lnTo>
                    <a:pt x="3421611" y="292100"/>
                  </a:lnTo>
                  <a:lnTo>
                    <a:pt x="3392796" y="254000"/>
                  </a:lnTo>
                  <a:lnTo>
                    <a:pt x="3363694" y="215900"/>
                  </a:lnTo>
                  <a:lnTo>
                    <a:pt x="3334308" y="190500"/>
                  </a:lnTo>
                  <a:lnTo>
                    <a:pt x="3304641" y="152400"/>
                  </a:lnTo>
                  <a:lnTo>
                    <a:pt x="3274695" y="127000"/>
                  </a:lnTo>
                  <a:lnTo>
                    <a:pt x="314909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43864" y="2360205"/>
              <a:ext cx="2236470" cy="2235835"/>
            </a:xfrm>
            <a:custGeom>
              <a:avLst/>
              <a:gdLst/>
              <a:ahLst/>
              <a:cxnLst/>
              <a:rect l="l" t="t" r="r" b="b"/>
              <a:pathLst>
                <a:path w="2236470" h="2235835">
                  <a:moveTo>
                    <a:pt x="1407922" y="1242085"/>
                  </a:moveTo>
                  <a:lnTo>
                    <a:pt x="1242275" y="1242085"/>
                  </a:lnTo>
                  <a:lnTo>
                    <a:pt x="1242275" y="1407693"/>
                  </a:lnTo>
                  <a:lnTo>
                    <a:pt x="1242275" y="1794129"/>
                  </a:lnTo>
                  <a:lnTo>
                    <a:pt x="855789" y="1794129"/>
                  </a:lnTo>
                  <a:lnTo>
                    <a:pt x="855789" y="1407693"/>
                  </a:lnTo>
                  <a:lnTo>
                    <a:pt x="1242275" y="1407693"/>
                  </a:lnTo>
                  <a:lnTo>
                    <a:pt x="1242275" y="1242085"/>
                  </a:lnTo>
                  <a:lnTo>
                    <a:pt x="690156" y="1242085"/>
                  </a:lnTo>
                  <a:lnTo>
                    <a:pt x="690156" y="1959749"/>
                  </a:lnTo>
                  <a:lnTo>
                    <a:pt x="1407922" y="1959749"/>
                  </a:lnTo>
                  <a:lnTo>
                    <a:pt x="1407922" y="1945944"/>
                  </a:lnTo>
                  <a:lnTo>
                    <a:pt x="1407922" y="1932152"/>
                  </a:lnTo>
                  <a:lnTo>
                    <a:pt x="1407922" y="1269682"/>
                  </a:lnTo>
                  <a:lnTo>
                    <a:pt x="1407922" y="1255877"/>
                  </a:lnTo>
                  <a:lnTo>
                    <a:pt x="1407922" y="1242085"/>
                  </a:lnTo>
                  <a:close/>
                </a:path>
                <a:path w="2236470" h="2235835">
                  <a:moveTo>
                    <a:pt x="1822018" y="1794129"/>
                  </a:moveTo>
                  <a:lnTo>
                    <a:pt x="1518348" y="1794129"/>
                  </a:lnTo>
                  <a:lnTo>
                    <a:pt x="1518348" y="1959749"/>
                  </a:lnTo>
                  <a:lnTo>
                    <a:pt x="1822018" y="1959749"/>
                  </a:lnTo>
                  <a:lnTo>
                    <a:pt x="1822018" y="1945944"/>
                  </a:lnTo>
                  <a:lnTo>
                    <a:pt x="1822018" y="1932152"/>
                  </a:lnTo>
                  <a:lnTo>
                    <a:pt x="1822018" y="1821738"/>
                  </a:lnTo>
                  <a:lnTo>
                    <a:pt x="1822018" y="1807933"/>
                  </a:lnTo>
                  <a:lnTo>
                    <a:pt x="1822018" y="1794129"/>
                  </a:lnTo>
                  <a:close/>
                </a:path>
                <a:path w="2236470" h="2235835">
                  <a:moveTo>
                    <a:pt x="1822018" y="1518107"/>
                  </a:moveTo>
                  <a:lnTo>
                    <a:pt x="1518348" y="1518107"/>
                  </a:lnTo>
                  <a:lnTo>
                    <a:pt x="1518348" y="1683727"/>
                  </a:lnTo>
                  <a:lnTo>
                    <a:pt x="1822018" y="1683727"/>
                  </a:lnTo>
                  <a:lnTo>
                    <a:pt x="1822018" y="1669923"/>
                  </a:lnTo>
                  <a:lnTo>
                    <a:pt x="1822018" y="1656118"/>
                  </a:lnTo>
                  <a:lnTo>
                    <a:pt x="1822018" y="1545704"/>
                  </a:lnTo>
                  <a:lnTo>
                    <a:pt x="1822018" y="1531912"/>
                  </a:lnTo>
                  <a:lnTo>
                    <a:pt x="1822018" y="1518107"/>
                  </a:lnTo>
                  <a:close/>
                </a:path>
                <a:path w="2236470" h="2235835">
                  <a:moveTo>
                    <a:pt x="1960041" y="1242085"/>
                  </a:moveTo>
                  <a:lnTo>
                    <a:pt x="1518348" y="1242085"/>
                  </a:lnTo>
                  <a:lnTo>
                    <a:pt x="1518348" y="1407693"/>
                  </a:lnTo>
                  <a:lnTo>
                    <a:pt x="1960041" y="1407693"/>
                  </a:lnTo>
                  <a:lnTo>
                    <a:pt x="1960041" y="1393888"/>
                  </a:lnTo>
                  <a:lnTo>
                    <a:pt x="1960041" y="1380096"/>
                  </a:lnTo>
                  <a:lnTo>
                    <a:pt x="1960041" y="1269682"/>
                  </a:lnTo>
                  <a:lnTo>
                    <a:pt x="1960041" y="1255877"/>
                  </a:lnTo>
                  <a:lnTo>
                    <a:pt x="1960041" y="1242085"/>
                  </a:lnTo>
                  <a:close/>
                </a:path>
                <a:path w="2236470" h="2235835">
                  <a:moveTo>
                    <a:pt x="2236063" y="966050"/>
                  </a:moveTo>
                  <a:lnTo>
                    <a:pt x="2070468" y="966050"/>
                  </a:lnTo>
                  <a:lnTo>
                    <a:pt x="2070468" y="1131671"/>
                  </a:lnTo>
                  <a:lnTo>
                    <a:pt x="2070468" y="2070163"/>
                  </a:lnTo>
                  <a:lnTo>
                    <a:pt x="579729" y="2070163"/>
                  </a:lnTo>
                  <a:lnTo>
                    <a:pt x="579729" y="1131671"/>
                  </a:lnTo>
                  <a:lnTo>
                    <a:pt x="2070468" y="1131671"/>
                  </a:lnTo>
                  <a:lnTo>
                    <a:pt x="2070468" y="966050"/>
                  </a:lnTo>
                  <a:lnTo>
                    <a:pt x="414096" y="966050"/>
                  </a:lnTo>
                  <a:lnTo>
                    <a:pt x="414096" y="2235784"/>
                  </a:lnTo>
                  <a:lnTo>
                    <a:pt x="2236063" y="2235784"/>
                  </a:lnTo>
                  <a:lnTo>
                    <a:pt x="2236063" y="2221979"/>
                  </a:lnTo>
                  <a:lnTo>
                    <a:pt x="2236063" y="2208174"/>
                  </a:lnTo>
                  <a:lnTo>
                    <a:pt x="2236063" y="993660"/>
                  </a:lnTo>
                  <a:lnTo>
                    <a:pt x="2236063" y="979855"/>
                  </a:lnTo>
                  <a:lnTo>
                    <a:pt x="2236063" y="966050"/>
                  </a:lnTo>
                  <a:close/>
                </a:path>
                <a:path w="2236470" h="2235835">
                  <a:moveTo>
                    <a:pt x="2236063" y="0"/>
                  </a:moveTo>
                  <a:lnTo>
                    <a:pt x="2070468" y="0"/>
                  </a:lnTo>
                  <a:lnTo>
                    <a:pt x="2070468" y="165595"/>
                  </a:lnTo>
                  <a:lnTo>
                    <a:pt x="2070468" y="552005"/>
                  </a:lnTo>
                  <a:lnTo>
                    <a:pt x="1221879" y="552005"/>
                  </a:lnTo>
                  <a:lnTo>
                    <a:pt x="1037475" y="368592"/>
                  </a:lnTo>
                  <a:lnTo>
                    <a:pt x="1027633" y="358800"/>
                  </a:lnTo>
                  <a:lnTo>
                    <a:pt x="1037475" y="349021"/>
                  </a:lnTo>
                  <a:lnTo>
                    <a:pt x="1221879" y="165595"/>
                  </a:lnTo>
                  <a:lnTo>
                    <a:pt x="2070468" y="165595"/>
                  </a:lnTo>
                  <a:lnTo>
                    <a:pt x="2070468" y="0"/>
                  </a:lnTo>
                  <a:lnTo>
                    <a:pt x="1152245" y="0"/>
                  </a:lnTo>
                  <a:lnTo>
                    <a:pt x="876173" y="275983"/>
                  </a:lnTo>
                  <a:lnTo>
                    <a:pt x="0" y="275983"/>
                  </a:lnTo>
                  <a:lnTo>
                    <a:pt x="0" y="1683727"/>
                  </a:lnTo>
                  <a:lnTo>
                    <a:pt x="303669" y="1683727"/>
                  </a:lnTo>
                  <a:lnTo>
                    <a:pt x="303669" y="1669923"/>
                  </a:lnTo>
                  <a:lnTo>
                    <a:pt x="303669" y="1656118"/>
                  </a:lnTo>
                  <a:lnTo>
                    <a:pt x="303669" y="1545704"/>
                  </a:lnTo>
                  <a:lnTo>
                    <a:pt x="303669" y="1518107"/>
                  </a:lnTo>
                  <a:lnTo>
                    <a:pt x="165633" y="1518107"/>
                  </a:lnTo>
                  <a:lnTo>
                    <a:pt x="165633" y="441604"/>
                  </a:lnTo>
                  <a:lnTo>
                    <a:pt x="876147" y="441604"/>
                  </a:lnTo>
                  <a:lnTo>
                    <a:pt x="1152245" y="717626"/>
                  </a:lnTo>
                  <a:lnTo>
                    <a:pt x="2070468" y="717626"/>
                  </a:lnTo>
                  <a:lnTo>
                    <a:pt x="2070468" y="855637"/>
                  </a:lnTo>
                  <a:lnTo>
                    <a:pt x="2236063" y="855637"/>
                  </a:lnTo>
                  <a:lnTo>
                    <a:pt x="2236063" y="841844"/>
                  </a:lnTo>
                  <a:lnTo>
                    <a:pt x="2236063" y="828040"/>
                  </a:lnTo>
                  <a:lnTo>
                    <a:pt x="2236063" y="27609"/>
                  </a:lnTo>
                  <a:lnTo>
                    <a:pt x="2236063" y="13804"/>
                  </a:lnTo>
                  <a:lnTo>
                    <a:pt x="2236063" y="0"/>
                  </a:lnTo>
                  <a:close/>
                </a:path>
              </a:pathLst>
            </a:custGeom>
            <a:solidFill>
              <a:srgbClr val="D247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551164" y="6230111"/>
              <a:ext cx="342900" cy="457200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8572500" y="6259067"/>
              <a:ext cx="300355" cy="399415"/>
            </a:xfrm>
            <a:custGeom>
              <a:avLst/>
              <a:gdLst/>
              <a:ahLst/>
              <a:cxnLst/>
              <a:rect l="l" t="t" r="r" b="b"/>
              <a:pathLst>
                <a:path w="300354" h="399415">
                  <a:moveTo>
                    <a:pt x="0" y="199643"/>
                  </a:moveTo>
                  <a:lnTo>
                    <a:pt x="5360" y="146570"/>
                  </a:lnTo>
                  <a:lnTo>
                    <a:pt x="20489" y="98879"/>
                  </a:lnTo>
                  <a:lnTo>
                    <a:pt x="43957" y="58473"/>
                  </a:lnTo>
                  <a:lnTo>
                    <a:pt x="74337" y="27257"/>
                  </a:lnTo>
                  <a:lnTo>
                    <a:pt x="110198" y="7131"/>
                  </a:lnTo>
                  <a:lnTo>
                    <a:pt x="150114" y="0"/>
                  </a:lnTo>
                  <a:lnTo>
                    <a:pt x="190029" y="7131"/>
                  </a:lnTo>
                  <a:lnTo>
                    <a:pt x="225890" y="27257"/>
                  </a:lnTo>
                  <a:lnTo>
                    <a:pt x="256270" y="58473"/>
                  </a:lnTo>
                  <a:lnTo>
                    <a:pt x="279738" y="98879"/>
                  </a:lnTo>
                  <a:lnTo>
                    <a:pt x="294867" y="146570"/>
                  </a:lnTo>
                  <a:lnTo>
                    <a:pt x="300227" y="199643"/>
                  </a:lnTo>
                  <a:lnTo>
                    <a:pt x="294867" y="252717"/>
                  </a:lnTo>
                  <a:lnTo>
                    <a:pt x="279738" y="300408"/>
                  </a:lnTo>
                  <a:lnTo>
                    <a:pt x="256270" y="340814"/>
                  </a:lnTo>
                  <a:lnTo>
                    <a:pt x="225890" y="372030"/>
                  </a:lnTo>
                  <a:lnTo>
                    <a:pt x="190029" y="392156"/>
                  </a:lnTo>
                  <a:lnTo>
                    <a:pt x="150114" y="399287"/>
                  </a:lnTo>
                  <a:lnTo>
                    <a:pt x="110198" y="392156"/>
                  </a:lnTo>
                  <a:lnTo>
                    <a:pt x="74337" y="372030"/>
                  </a:lnTo>
                  <a:lnTo>
                    <a:pt x="43957" y="340814"/>
                  </a:lnTo>
                  <a:lnTo>
                    <a:pt x="20489" y="300408"/>
                  </a:lnTo>
                  <a:lnTo>
                    <a:pt x="5360" y="252717"/>
                  </a:lnTo>
                  <a:lnTo>
                    <a:pt x="0" y="199643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4972939" y="2729980"/>
            <a:ext cx="3047365" cy="2211705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194945" indent="-182245">
              <a:lnSpc>
                <a:spcPct val="100000"/>
              </a:lnSpc>
              <a:spcBef>
                <a:spcPts val="480"/>
              </a:spcBef>
              <a:buClr>
                <a:srgbClr val="9E3611"/>
              </a:buClr>
              <a:buSzPct val="83333"/>
              <a:buFont typeface="Wingdings"/>
              <a:buChar char=""/>
              <a:tabLst>
                <a:tab pos="194945" algn="l"/>
              </a:tabLst>
            </a:pPr>
            <a:r>
              <a:rPr sz="1800" dirty="0">
                <a:solidFill>
                  <a:srgbClr val="FFFFFF"/>
                </a:solidFill>
                <a:latin typeface="Rockwell"/>
                <a:cs typeface="Rockwell"/>
              </a:rPr>
              <a:t>Analytics</a:t>
            </a:r>
            <a:r>
              <a:rPr sz="1800" spc="-6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800" dirty="0">
                <a:solidFill>
                  <a:srgbClr val="FFFFFF"/>
                </a:solidFill>
                <a:latin typeface="Rockwell"/>
                <a:cs typeface="Rockwell"/>
              </a:rPr>
              <a:t>on</a:t>
            </a:r>
            <a:r>
              <a:rPr sz="1800" spc="-4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Rockwell"/>
                <a:cs typeface="Rockwell"/>
              </a:rPr>
              <a:t>Demand</a:t>
            </a:r>
            <a:endParaRPr sz="1800">
              <a:latin typeface="Rockwell"/>
              <a:cs typeface="Rockwell"/>
            </a:endParaRPr>
          </a:p>
          <a:p>
            <a:pPr marL="652145" lvl="1" indent="-182245">
              <a:lnSpc>
                <a:spcPct val="100000"/>
              </a:lnSpc>
              <a:spcBef>
                <a:spcPts val="385"/>
              </a:spcBef>
              <a:buClr>
                <a:srgbClr val="9E3611"/>
              </a:buClr>
              <a:buSzPct val="83333"/>
              <a:buFont typeface="Wingdings"/>
              <a:buChar char=""/>
              <a:tabLst>
                <a:tab pos="652145" algn="l"/>
              </a:tabLst>
            </a:pPr>
            <a:r>
              <a:rPr sz="1800" dirty="0">
                <a:solidFill>
                  <a:srgbClr val="FFFFFF"/>
                </a:solidFill>
                <a:latin typeface="Rockwell"/>
                <a:cs typeface="Rockwell"/>
              </a:rPr>
              <a:t>Gale</a:t>
            </a:r>
            <a:r>
              <a:rPr sz="1800" spc="-1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Rockwell"/>
                <a:cs typeface="Rockwell"/>
              </a:rPr>
              <a:t>Analytics</a:t>
            </a:r>
            <a:endParaRPr sz="1800">
              <a:latin typeface="Rockwell"/>
              <a:cs typeface="Rockwell"/>
            </a:endParaRPr>
          </a:p>
          <a:p>
            <a:pPr marL="652145" lvl="1" indent="-182245">
              <a:lnSpc>
                <a:spcPct val="100000"/>
              </a:lnSpc>
              <a:spcBef>
                <a:spcPts val="385"/>
              </a:spcBef>
              <a:buClr>
                <a:srgbClr val="9E3611"/>
              </a:buClr>
              <a:buSzPct val="83333"/>
              <a:buFont typeface="Wingdings"/>
              <a:buChar char=""/>
              <a:tabLst>
                <a:tab pos="652145" algn="l"/>
              </a:tabLst>
            </a:pPr>
            <a:r>
              <a:rPr sz="1800" spc="-10" dirty="0">
                <a:solidFill>
                  <a:srgbClr val="FFFFFF"/>
                </a:solidFill>
                <a:latin typeface="Rockwell"/>
                <a:cs typeface="Rockwell"/>
              </a:rPr>
              <a:t>Tableau</a:t>
            </a:r>
            <a:endParaRPr sz="1800">
              <a:latin typeface="Rockwell"/>
              <a:cs typeface="Rockwell"/>
            </a:endParaRPr>
          </a:p>
          <a:p>
            <a:pPr marL="195580" marR="5080" indent="-182880">
              <a:lnSpc>
                <a:spcPts val="1939"/>
              </a:lnSpc>
              <a:spcBef>
                <a:spcPts val="630"/>
              </a:spcBef>
              <a:buClr>
                <a:srgbClr val="9E3611"/>
              </a:buClr>
              <a:buSzPct val="83333"/>
              <a:buFont typeface="Wingdings"/>
              <a:buChar char=""/>
              <a:tabLst>
                <a:tab pos="195580" algn="l"/>
              </a:tabLst>
            </a:pPr>
            <a:r>
              <a:rPr sz="1800" dirty="0">
                <a:solidFill>
                  <a:srgbClr val="FFFFFF"/>
                </a:solidFill>
                <a:latin typeface="Rockwell"/>
                <a:cs typeface="Rockwell"/>
              </a:rPr>
              <a:t>Data</a:t>
            </a:r>
            <a:r>
              <a:rPr sz="1800" spc="-2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Rockwell"/>
                <a:cs typeface="Rockwell"/>
              </a:rPr>
              <a:t>Sources:</a:t>
            </a:r>
            <a:r>
              <a:rPr sz="1800" spc="-14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800" dirty="0">
                <a:solidFill>
                  <a:srgbClr val="FFFFFF"/>
                </a:solidFill>
                <a:latin typeface="Rockwell"/>
                <a:cs typeface="Rockwell"/>
              </a:rPr>
              <a:t>Census</a:t>
            </a:r>
            <a:r>
              <a:rPr sz="1800" spc="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Rockwell"/>
                <a:cs typeface="Rockwell"/>
              </a:rPr>
              <a:t>Data, </a:t>
            </a:r>
            <a:r>
              <a:rPr sz="1800" dirty="0">
                <a:solidFill>
                  <a:srgbClr val="FFFFFF"/>
                </a:solidFill>
                <a:latin typeface="Rockwell"/>
                <a:cs typeface="Rockwell"/>
              </a:rPr>
              <a:t>School</a:t>
            </a:r>
            <a:r>
              <a:rPr sz="1800" spc="-4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800" dirty="0">
                <a:solidFill>
                  <a:srgbClr val="FFFFFF"/>
                </a:solidFill>
                <a:latin typeface="Rockwell"/>
                <a:cs typeface="Rockwell"/>
              </a:rPr>
              <a:t>Data,</a:t>
            </a:r>
            <a:r>
              <a:rPr sz="1800" spc="-16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800" dirty="0">
                <a:solidFill>
                  <a:srgbClr val="FFFFFF"/>
                </a:solidFill>
                <a:latin typeface="Rockwell"/>
                <a:cs typeface="Rockwell"/>
              </a:rPr>
              <a:t>County</a:t>
            </a:r>
            <a:r>
              <a:rPr sz="1800" spc="-3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Rockwell"/>
                <a:cs typeface="Rockwell"/>
              </a:rPr>
              <a:t>Data</a:t>
            </a:r>
            <a:endParaRPr sz="1800">
              <a:latin typeface="Rockwell"/>
              <a:cs typeface="Rockwell"/>
            </a:endParaRPr>
          </a:p>
          <a:p>
            <a:pPr marL="194945" indent="-182245">
              <a:lnSpc>
                <a:spcPct val="100000"/>
              </a:lnSpc>
              <a:spcBef>
                <a:spcPts val="360"/>
              </a:spcBef>
              <a:buClr>
                <a:srgbClr val="9E3611"/>
              </a:buClr>
              <a:buSzPct val="83333"/>
              <a:buFont typeface="Wingdings"/>
              <a:buChar char=""/>
              <a:tabLst>
                <a:tab pos="194945" algn="l"/>
              </a:tabLst>
            </a:pPr>
            <a:r>
              <a:rPr sz="1800" dirty="0">
                <a:solidFill>
                  <a:srgbClr val="FFFFFF"/>
                </a:solidFill>
                <a:latin typeface="Rockwell"/>
                <a:cs typeface="Rockwell"/>
              </a:rPr>
              <a:t>Community</a:t>
            </a:r>
            <a:r>
              <a:rPr sz="1800" spc="-6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800" dirty="0">
                <a:solidFill>
                  <a:srgbClr val="FFFFFF"/>
                </a:solidFill>
                <a:latin typeface="Rockwell"/>
                <a:cs typeface="Rockwell"/>
              </a:rPr>
              <a:t>Request</a:t>
            </a:r>
            <a:r>
              <a:rPr sz="1800" spc="-6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Rockwell"/>
                <a:cs typeface="Rockwell"/>
              </a:rPr>
              <a:t>Form</a:t>
            </a:r>
            <a:endParaRPr sz="1800">
              <a:latin typeface="Rockwell"/>
              <a:cs typeface="Rockwell"/>
            </a:endParaRPr>
          </a:p>
          <a:p>
            <a:pPr marL="194945" indent="-182245">
              <a:lnSpc>
                <a:spcPct val="100000"/>
              </a:lnSpc>
              <a:spcBef>
                <a:spcPts val="390"/>
              </a:spcBef>
              <a:buClr>
                <a:srgbClr val="9E3611"/>
              </a:buClr>
              <a:buSzPct val="83333"/>
              <a:buFont typeface="Wingdings"/>
              <a:buChar char=""/>
              <a:tabLst>
                <a:tab pos="194945" algn="l"/>
              </a:tabLst>
            </a:pPr>
            <a:r>
              <a:rPr sz="1800" spc="-10" dirty="0">
                <a:solidFill>
                  <a:srgbClr val="FFFFFF"/>
                </a:solidFill>
                <a:latin typeface="Rockwell"/>
                <a:cs typeface="Rockwell"/>
              </a:rPr>
              <a:t>Patron</a:t>
            </a:r>
            <a:r>
              <a:rPr sz="1800" spc="-9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Rockwell"/>
                <a:cs typeface="Rockwell"/>
              </a:rPr>
              <a:t>Feedback</a:t>
            </a:r>
            <a:endParaRPr sz="1800">
              <a:latin typeface="Rockwell"/>
              <a:cs typeface="Rockwel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l" t="t" r="r" b="b"/>
              <a:pathLst>
                <a:path w="9144000" h="6858000">
                  <a:moveTo>
                    <a:pt x="9144000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9144000" y="6858000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696363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869307" y="470661"/>
            <a:ext cx="2651125" cy="1242060"/>
          </a:xfrm>
          <a:prstGeom prst="rect">
            <a:avLst/>
          </a:prstGeom>
        </p:spPr>
        <p:txBody>
          <a:bodyPr vert="horz" wrap="square" lIns="0" tIns="84455" rIns="0" bIns="0" rtlCol="0">
            <a:spAutoFit/>
          </a:bodyPr>
          <a:lstStyle/>
          <a:p>
            <a:pPr marL="12700" marR="5080">
              <a:lnSpc>
                <a:spcPts val="4540"/>
              </a:lnSpc>
              <a:spcBef>
                <a:spcPts val="665"/>
              </a:spcBef>
              <a:tabLst>
                <a:tab pos="1092835" algn="l"/>
              </a:tabLst>
            </a:pPr>
            <a:r>
              <a:rPr sz="4200" spc="-20" dirty="0">
                <a:latin typeface="Rockwell Condensed"/>
                <a:cs typeface="Rockwell Condensed"/>
              </a:rPr>
              <a:t>DATA</a:t>
            </a:r>
            <a:r>
              <a:rPr sz="4200" dirty="0">
                <a:latin typeface="Rockwell Condensed"/>
                <a:cs typeface="Rockwell Condensed"/>
              </a:rPr>
              <a:t>	</a:t>
            </a:r>
            <a:r>
              <a:rPr sz="4200" spc="-10" dirty="0">
                <a:latin typeface="Rockwell Condensed"/>
                <a:cs typeface="Rockwell Condensed"/>
              </a:rPr>
              <a:t>SOURCES </a:t>
            </a:r>
            <a:r>
              <a:rPr sz="4200" dirty="0">
                <a:latin typeface="Rockwell Condensed"/>
                <a:cs typeface="Rockwell Condensed"/>
              </a:rPr>
              <a:t>AND</a:t>
            </a:r>
            <a:r>
              <a:rPr sz="4200" spc="-315" dirty="0">
                <a:latin typeface="Rockwell Condensed"/>
                <a:cs typeface="Rockwell Condensed"/>
              </a:rPr>
              <a:t> </a:t>
            </a:r>
            <a:r>
              <a:rPr sz="4200" spc="-20" dirty="0">
                <a:latin typeface="Rockwell Condensed"/>
                <a:cs typeface="Rockwell Condensed"/>
              </a:rPr>
              <a:t>TOOLS</a:t>
            </a:r>
            <a:endParaRPr sz="4200">
              <a:latin typeface="Rockwell Condensed"/>
              <a:cs typeface="Rockwell Condensed"/>
            </a:endParaRPr>
          </a:p>
        </p:txBody>
      </p:sp>
      <p:grpSp>
        <p:nvGrpSpPr>
          <p:cNvPr id="6" name="object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12699"/>
            <a:ext cx="8894445" cy="6845300"/>
            <a:chOff x="0" y="12699"/>
            <a:chExt cx="8894445" cy="6845300"/>
          </a:xfrm>
        </p:grpSpPr>
        <p:sp>
          <p:nvSpPr>
            <p:cNvPr id="7" name="object 7"/>
            <p:cNvSpPr/>
            <p:nvPr/>
          </p:nvSpPr>
          <p:spPr>
            <a:xfrm>
              <a:off x="0" y="12699"/>
              <a:ext cx="4572000" cy="6845300"/>
            </a:xfrm>
            <a:custGeom>
              <a:avLst/>
              <a:gdLst/>
              <a:ahLst/>
              <a:cxnLst/>
              <a:rect l="l" t="t" r="r" b="b"/>
              <a:pathLst>
                <a:path w="4572000" h="6845300">
                  <a:moveTo>
                    <a:pt x="2383282" y="0"/>
                  </a:moveTo>
                  <a:lnTo>
                    <a:pt x="0" y="0"/>
                  </a:lnTo>
                  <a:lnTo>
                    <a:pt x="0" y="6845300"/>
                  </a:lnTo>
                  <a:lnTo>
                    <a:pt x="3058160" y="6845300"/>
                  </a:lnTo>
                  <a:lnTo>
                    <a:pt x="3244215" y="6629400"/>
                  </a:lnTo>
                  <a:lnTo>
                    <a:pt x="3271746" y="6591300"/>
                  </a:lnTo>
                  <a:lnTo>
                    <a:pt x="3298933" y="6553200"/>
                  </a:lnTo>
                  <a:lnTo>
                    <a:pt x="3325773" y="6515100"/>
                  </a:lnTo>
                  <a:lnTo>
                    <a:pt x="3352261" y="6477000"/>
                  </a:lnTo>
                  <a:lnTo>
                    <a:pt x="3378396" y="6438900"/>
                  </a:lnTo>
                  <a:lnTo>
                    <a:pt x="3404172" y="6400800"/>
                  </a:lnTo>
                  <a:lnTo>
                    <a:pt x="3429587" y="6362700"/>
                  </a:lnTo>
                  <a:lnTo>
                    <a:pt x="3454637" y="6324600"/>
                  </a:lnTo>
                  <a:lnTo>
                    <a:pt x="3479320" y="6286500"/>
                  </a:lnTo>
                  <a:lnTo>
                    <a:pt x="3503630" y="6248400"/>
                  </a:lnTo>
                  <a:lnTo>
                    <a:pt x="3527566" y="6210300"/>
                  </a:lnTo>
                  <a:lnTo>
                    <a:pt x="3551123" y="6172200"/>
                  </a:lnTo>
                  <a:lnTo>
                    <a:pt x="3574299" y="6121400"/>
                  </a:lnTo>
                  <a:lnTo>
                    <a:pt x="3597089" y="6083300"/>
                  </a:lnTo>
                  <a:lnTo>
                    <a:pt x="3619491" y="6045200"/>
                  </a:lnTo>
                  <a:lnTo>
                    <a:pt x="3641500" y="5994400"/>
                  </a:lnTo>
                  <a:lnTo>
                    <a:pt x="3663114" y="5956300"/>
                  </a:lnTo>
                  <a:lnTo>
                    <a:pt x="3684329" y="5918200"/>
                  </a:lnTo>
                  <a:lnTo>
                    <a:pt x="3705142" y="5867400"/>
                  </a:lnTo>
                  <a:lnTo>
                    <a:pt x="3725549" y="5829300"/>
                  </a:lnTo>
                  <a:lnTo>
                    <a:pt x="3745547" y="5778500"/>
                  </a:lnTo>
                  <a:lnTo>
                    <a:pt x="3765132" y="5740400"/>
                  </a:lnTo>
                  <a:lnTo>
                    <a:pt x="3784301" y="5689600"/>
                  </a:lnTo>
                  <a:lnTo>
                    <a:pt x="3803051" y="5651500"/>
                  </a:lnTo>
                  <a:lnTo>
                    <a:pt x="3821378" y="5600700"/>
                  </a:lnTo>
                  <a:lnTo>
                    <a:pt x="3839278" y="5549900"/>
                  </a:lnTo>
                  <a:lnTo>
                    <a:pt x="3856749" y="5511800"/>
                  </a:lnTo>
                  <a:lnTo>
                    <a:pt x="3873787" y="5461000"/>
                  </a:lnTo>
                  <a:lnTo>
                    <a:pt x="3890388" y="5410200"/>
                  </a:lnTo>
                  <a:lnTo>
                    <a:pt x="3906550" y="5372100"/>
                  </a:lnTo>
                  <a:lnTo>
                    <a:pt x="3922267" y="5321300"/>
                  </a:lnTo>
                  <a:lnTo>
                    <a:pt x="3937539" y="5270500"/>
                  </a:lnTo>
                  <a:lnTo>
                    <a:pt x="3952359" y="5219700"/>
                  </a:lnTo>
                  <a:lnTo>
                    <a:pt x="3966727" y="5168900"/>
                  </a:lnTo>
                  <a:lnTo>
                    <a:pt x="3980637" y="5130800"/>
                  </a:lnTo>
                  <a:lnTo>
                    <a:pt x="3994086" y="5080000"/>
                  </a:lnTo>
                  <a:lnTo>
                    <a:pt x="4007072" y="5029200"/>
                  </a:lnTo>
                  <a:lnTo>
                    <a:pt x="4019590" y="4978400"/>
                  </a:lnTo>
                  <a:lnTo>
                    <a:pt x="4031638" y="4927600"/>
                  </a:lnTo>
                  <a:lnTo>
                    <a:pt x="4043211" y="4876800"/>
                  </a:lnTo>
                  <a:lnTo>
                    <a:pt x="4054307" y="4826000"/>
                  </a:lnTo>
                  <a:lnTo>
                    <a:pt x="4064922" y="4775200"/>
                  </a:lnTo>
                  <a:lnTo>
                    <a:pt x="4075052" y="4724400"/>
                  </a:lnTo>
                  <a:lnTo>
                    <a:pt x="4084694" y="4673600"/>
                  </a:lnTo>
                  <a:lnTo>
                    <a:pt x="4093846" y="4622800"/>
                  </a:lnTo>
                  <a:lnTo>
                    <a:pt x="4102502" y="4572000"/>
                  </a:lnTo>
                  <a:lnTo>
                    <a:pt x="4110660" y="4521200"/>
                  </a:lnTo>
                  <a:lnTo>
                    <a:pt x="4118317" y="4470400"/>
                  </a:lnTo>
                  <a:lnTo>
                    <a:pt x="4125469" y="4406900"/>
                  </a:lnTo>
                  <a:lnTo>
                    <a:pt x="4132112" y="4356100"/>
                  </a:lnTo>
                  <a:lnTo>
                    <a:pt x="4138244" y="4305300"/>
                  </a:lnTo>
                  <a:lnTo>
                    <a:pt x="4143860" y="4254500"/>
                  </a:lnTo>
                  <a:lnTo>
                    <a:pt x="4148958" y="4203700"/>
                  </a:lnTo>
                  <a:lnTo>
                    <a:pt x="4153534" y="4152900"/>
                  </a:lnTo>
                  <a:lnTo>
                    <a:pt x="4157584" y="4089400"/>
                  </a:lnTo>
                  <a:lnTo>
                    <a:pt x="4161105" y="4038600"/>
                  </a:lnTo>
                  <a:lnTo>
                    <a:pt x="4164094" y="3987800"/>
                  </a:lnTo>
                  <a:lnTo>
                    <a:pt x="4166547" y="3937000"/>
                  </a:lnTo>
                  <a:lnTo>
                    <a:pt x="4168461" y="3873500"/>
                  </a:lnTo>
                  <a:lnTo>
                    <a:pt x="4169832" y="3822700"/>
                  </a:lnTo>
                  <a:lnTo>
                    <a:pt x="4170658" y="3771900"/>
                  </a:lnTo>
                  <a:lnTo>
                    <a:pt x="4170934" y="3708400"/>
                  </a:lnTo>
                  <a:lnTo>
                    <a:pt x="4170656" y="3657600"/>
                  </a:lnTo>
                  <a:lnTo>
                    <a:pt x="4169826" y="3606800"/>
                  </a:lnTo>
                  <a:lnTo>
                    <a:pt x="4168447" y="3543300"/>
                  </a:lnTo>
                  <a:lnTo>
                    <a:pt x="4166522" y="3492500"/>
                  </a:lnTo>
                  <a:lnTo>
                    <a:pt x="4164055" y="3441700"/>
                  </a:lnTo>
                  <a:lnTo>
                    <a:pt x="4161049" y="3378200"/>
                  </a:lnTo>
                  <a:lnTo>
                    <a:pt x="4157508" y="3327400"/>
                  </a:lnTo>
                  <a:lnTo>
                    <a:pt x="4153435" y="3276600"/>
                  </a:lnTo>
                  <a:lnTo>
                    <a:pt x="4148833" y="3225800"/>
                  </a:lnTo>
                  <a:lnTo>
                    <a:pt x="4143707" y="3162300"/>
                  </a:lnTo>
                  <a:lnTo>
                    <a:pt x="4138059" y="3111500"/>
                  </a:lnTo>
                  <a:lnTo>
                    <a:pt x="4131893" y="3060700"/>
                  </a:lnTo>
                  <a:lnTo>
                    <a:pt x="4125212" y="3009900"/>
                  </a:lnTo>
                  <a:lnTo>
                    <a:pt x="4118020" y="2959100"/>
                  </a:lnTo>
                  <a:lnTo>
                    <a:pt x="4110320" y="2908300"/>
                  </a:lnTo>
                  <a:lnTo>
                    <a:pt x="4102116" y="2857500"/>
                  </a:lnTo>
                  <a:lnTo>
                    <a:pt x="4093411" y="2794000"/>
                  </a:lnTo>
                  <a:lnTo>
                    <a:pt x="4084208" y="2743200"/>
                  </a:lnTo>
                  <a:lnTo>
                    <a:pt x="4074512" y="2692400"/>
                  </a:lnTo>
                  <a:lnTo>
                    <a:pt x="4064325" y="2641600"/>
                  </a:lnTo>
                  <a:lnTo>
                    <a:pt x="4053651" y="2590800"/>
                  </a:lnTo>
                  <a:lnTo>
                    <a:pt x="4042493" y="2540000"/>
                  </a:lnTo>
                  <a:lnTo>
                    <a:pt x="4030855" y="2489200"/>
                  </a:lnTo>
                  <a:lnTo>
                    <a:pt x="4018741" y="2438400"/>
                  </a:lnTo>
                  <a:lnTo>
                    <a:pt x="4006153" y="2387600"/>
                  </a:lnTo>
                  <a:lnTo>
                    <a:pt x="3993095" y="2349500"/>
                  </a:lnTo>
                  <a:lnTo>
                    <a:pt x="3979571" y="2298700"/>
                  </a:lnTo>
                  <a:lnTo>
                    <a:pt x="3965584" y="2247900"/>
                  </a:lnTo>
                  <a:lnTo>
                    <a:pt x="3951137" y="2197100"/>
                  </a:lnTo>
                  <a:lnTo>
                    <a:pt x="3936234" y="2146300"/>
                  </a:lnTo>
                  <a:lnTo>
                    <a:pt x="3920879" y="2095500"/>
                  </a:lnTo>
                  <a:lnTo>
                    <a:pt x="3905075" y="2057400"/>
                  </a:lnTo>
                  <a:lnTo>
                    <a:pt x="3888824" y="2006600"/>
                  </a:lnTo>
                  <a:lnTo>
                    <a:pt x="3872132" y="1955800"/>
                  </a:lnTo>
                  <a:lnTo>
                    <a:pt x="3855001" y="1917700"/>
                  </a:lnTo>
                  <a:lnTo>
                    <a:pt x="3837434" y="1866900"/>
                  </a:lnTo>
                  <a:lnTo>
                    <a:pt x="3819435" y="1816100"/>
                  </a:lnTo>
                  <a:lnTo>
                    <a:pt x="3801008" y="1778000"/>
                  </a:lnTo>
                  <a:lnTo>
                    <a:pt x="3782156" y="1727200"/>
                  </a:lnTo>
                  <a:lnTo>
                    <a:pt x="3762882" y="1676400"/>
                  </a:lnTo>
                  <a:lnTo>
                    <a:pt x="3743191" y="1638300"/>
                  </a:lnTo>
                  <a:lnTo>
                    <a:pt x="3723084" y="1587500"/>
                  </a:lnTo>
                  <a:lnTo>
                    <a:pt x="3702566" y="1549400"/>
                  </a:lnTo>
                  <a:lnTo>
                    <a:pt x="3681641" y="1511300"/>
                  </a:lnTo>
                  <a:lnTo>
                    <a:pt x="3660311" y="1460500"/>
                  </a:lnTo>
                  <a:lnTo>
                    <a:pt x="3638580" y="1422400"/>
                  </a:lnTo>
                  <a:lnTo>
                    <a:pt x="3616451" y="1371600"/>
                  </a:lnTo>
                  <a:lnTo>
                    <a:pt x="3593929" y="1333500"/>
                  </a:lnTo>
                  <a:lnTo>
                    <a:pt x="3571016" y="1295400"/>
                  </a:lnTo>
                  <a:lnTo>
                    <a:pt x="3547716" y="1257300"/>
                  </a:lnTo>
                  <a:lnTo>
                    <a:pt x="3524032" y="1206500"/>
                  </a:lnTo>
                  <a:lnTo>
                    <a:pt x="3499968" y="1168400"/>
                  </a:lnTo>
                  <a:lnTo>
                    <a:pt x="3475527" y="1130300"/>
                  </a:lnTo>
                  <a:lnTo>
                    <a:pt x="3450713" y="1092200"/>
                  </a:lnTo>
                  <a:lnTo>
                    <a:pt x="3425529" y="1054100"/>
                  </a:lnTo>
                  <a:lnTo>
                    <a:pt x="3399979" y="1016000"/>
                  </a:lnTo>
                  <a:lnTo>
                    <a:pt x="3374065" y="977900"/>
                  </a:lnTo>
                  <a:lnTo>
                    <a:pt x="3347792" y="939800"/>
                  </a:lnTo>
                  <a:lnTo>
                    <a:pt x="3321163" y="901700"/>
                  </a:lnTo>
                  <a:lnTo>
                    <a:pt x="3294182" y="863600"/>
                  </a:lnTo>
                  <a:lnTo>
                    <a:pt x="3266851" y="825500"/>
                  </a:lnTo>
                  <a:lnTo>
                    <a:pt x="3239174" y="787400"/>
                  </a:lnTo>
                  <a:lnTo>
                    <a:pt x="3211155" y="749300"/>
                  </a:lnTo>
                  <a:lnTo>
                    <a:pt x="3182797" y="711200"/>
                  </a:lnTo>
                  <a:lnTo>
                    <a:pt x="3154104" y="685800"/>
                  </a:lnTo>
                  <a:lnTo>
                    <a:pt x="3125078" y="647700"/>
                  </a:lnTo>
                  <a:lnTo>
                    <a:pt x="3095725" y="609600"/>
                  </a:lnTo>
                  <a:lnTo>
                    <a:pt x="3066046" y="571500"/>
                  </a:lnTo>
                  <a:lnTo>
                    <a:pt x="3036045" y="546100"/>
                  </a:lnTo>
                  <a:lnTo>
                    <a:pt x="3005726" y="508000"/>
                  </a:lnTo>
                  <a:lnTo>
                    <a:pt x="2975093" y="482600"/>
                  </a:lnTo>
                  <a:lnTo>
                    <a:pt x="2944148" y="444500"/>
                  </a:lnTo>
                  <a:lnTo>
                    <a:pt x="2912896" y="419100"/>
                  </a:lnTo>
                  <a:lnTo>
                    <a:pt x="2881339" y="381000"/>
                  </a:lnTo>
                  <a:lnTo>
                    <a:pt x="2817325" y="330200"/>
                  </a:lnTo>
                  <a:lnTo>
                    <a:pt x="2784876" y="292100"/>
                  </a:lnTo>
                  <a:lnTo>
                    <a:pt x="2685798" y="215900"/>
                  </a:lnTo>
                  <a:lnTo>
                    <a:pt x="2652206" y="190500"/>
                  </a:lnTo>
                  <a:lnTo>
                    <a:pt x="2618338" y="152400"/>
                  </a:lnTo>
                  <a:lnTo>
                    <a:pt x="2515108" y="76200"/>
                  </a:lnTo>
                  <a:lnTo>
                    <a:pt x="2383282" y="0"/>
                  </a:lnTo>
                  <a:close/>
                </a:path>
                <a:path w="4572000" h="6845300">
                  <a:moveTo>
                    <a:pt x="3149092" y="0"/>
                  </a:moveTo>
                  <a:lnTo>
                    <a:pt x="2576449" y="0"/>
                  </a:lnTo>
                  <a:lnTo>
                    <a:pt x="2693797" y="76200"/>
                  </a:lnTo>
                  <a:lnTo>
                    <a:pt x="2727601" y="114300"/>
                  </a:lnTo>
                  <a:lnTo>
                    <a:pt x="2827353" y="190500"/>
                  </a:lnTo>
                  <a:lnTo>
                    <a:pt x="2860039" y="228600"/>
                  </a:lnTo>
                  <a:lnTo>
                    <a:pt x="2924542" y="279400"/>
                  </a:lnTo>
                  <a:lnTo>
                    <a:pt x="2956353" y="317500"/>
                  </a:lnTo>
                  <a:lnTo>
                    <a:pt x="2987867" y="342900"/>
                  </a:lnTo>
                  <a:lnTo>
                    <a:pt x="3019079" y="381000"/>
                  </a:lnTo>
                  <a:lnTo>
                    <a:pt x="3049986" y="406400"/>
                  </a:lnTo>
                  <a:lnTo>
                    <a:pt x="3080585" y="444500"/>
                  </a:lnTo>
                  <a:lnTo>
                    <a:pt x="3110873" y="469900"/>
                  </a:lnTo>
                  <a:lnTo>
                    <a:pt x="3140846" y="508000"/>
                  </a:lnTo>
                  <a:lnTo>
                    <a:pt x="3170502" y="546100"/>
                  </a:lnTo>
                  <a:lnTo>
                    <a:pt x="3199836" y="571500"/>
                  </a:lnTo>
                  <a:lnTo>
                    <a:pt x="3228846" y="609600"/>
                  </a:lnTo>
                  <a:lnTo>
                    <a:pt x="3257528" y="647700"/>
                  </a:lnTo>
                  <a:lnTo>
                    <a:pt x="3285879" y="685800"/>
                  </a:lnTo>
                  <a:lnTo>
                    <a:pt x="3313895" y="723900"/>
                  </a:lnTo>
                  <a:lnTo>
                    <a:pt x="3341574" y="762000"/>
                  </a:lnTo>
                  <a:lnTo>
                    <a:pt x="3368911" y="787400"/>
                  </a:lnTo>
                  <a:lnTo>
                    <a:pt x="3395905" y="825500"/>
                  </a:lnTo>
                  <a:lnTo>
                    <a:pt x="3422550" y="863600"/>
                  </a:lnTo>
                  <a:lnTo>
                    <a:pt x="3448845" y="901700"/>
                  </a:lnTo>
                  <a:lnTo>
                    <a:pt x="3474785" y="939800"/>
                  </a:lnTo>
                  <a:lnTo>
                    <a:pt x="3500367" y="990600"/>
                  </a:lnTo>
                  <a:lnTo>
                    <a:pt x="3525589" y="1028700"/>
                  </a:lnTo>
                  <a:lnTo>
                    <a:pt x="3550446" y="1066800"/>
                  </a:lnTo>
                  <a:lnTo>
                    <a:pt x="3574936" y="1104900"/>
                  </a:lnTo>
                  <a:lnTo>
                    <a:pt x="3599055" y="1143000"/>
                  </a:lnTo>
                  <a:lnTo>
                    <a:pt x="3622800" y="1193800"/>
                  </a:lnTo>
                  <a:lnTo>
                    <a:pt x="3646167" y="1231900"/>
                  </a:lnTo>
                  <a:lnTo>
                    <a:pt x="3669154" y="1270000"/>
                  </a:lnTo>
                  <a:lnTo>
                    <a:pt x="3691756" y="1308100"/>
                  </a:lnTo>
                  <a:lnTo>
                    <a:pt x="3713971" y="1358900"/>
                  </a:lnTo>
                  <a:lnTo>
                    <a:pt x="3735796" y="1397000"/>
                  </a:lnTo>
                  <a:lnTo>
                    <a:pt x="3757226" y="1447800"/>
                  </a:lnTo>
                  <a:lnTo>
                    <a:pt x="3778259" y="1485900"/>
                  </a:lnTo>
                  <a:lnTo>
                    <a:pt x="3798891" y="1536700"/>
                  </a:lnTo>
                  <a:lnTo>
                    <a:pt x="3819120" y="1574800"/>
                  </a:lnTo>
                  <a:lnTo>
                    <a:pt x="3838941" y="1625600"/>
                  </a:lnTo>
                  <a:lnTo>
                    <a:pt x="3858351" y="1663700"/>
                  </a:lnTo>
                  <a:lnTo>
                    <a:pt x="3877348" y="1714500"/>
                  </a:lnTo>
                  <a:lnTo>
                    <a:pt x="3895927" y="1752600"/>
                  </a:lnTo>
                  <a:lnTo>
                    <a:pt x="3914086" y="1803400"/>
                  </a:lnTo>
                  <a:lnTo>
                    <a:pt x="3931821" y="1854200"/>
                  </a:lnTo>
                  <a:lnTo>
                    <a:pt x="3949129" y="1892300"/>
                  </a:lnTo>
                  <a:lnTo>
                    <a:pt x="3966006" y="1943100"/>
                  </a:lnTo>
                  <a:lnTo>
                    <a:pt x="3982450" y="1993900"/>
                  </a:lnTo>
                  <a:lnTo>
                    <a:pt x="3998456" y="2044700"/>
                  </a:lnTo>
                  <a:lnTo>
                    <a:pt x="4014023" y="2095500"/>
                  </a:lnTo>
                  <a:lnTo>
                    <a:pt x="4029145" y="2133600"/>
                  </a:lnTo>
                  <a:lnTo>
                    <a:pt x="4043821" y="2184400"/>
                  </a:lnTo>
                  <a:lnTo>
                    <a:pt x="4058046" y="2235200"/>
                  </a:lnTo>
                  <a:lnTo>
                    <a:pt x="4071818" y="2286000"/>
                  </a:lnTo>
                  <a:lnTo>
                    <a:pt x="4085132" y="2336800"/>
                  </a:lnTo>
                  <a:lnTo>
                    <a:pt x="4097987" y="2387600"/>
                  </a:lnTo>
                  <a:lnTo>
                    <a:pt x="4110378" y="2438400"/>
                  </a:lnTo>
                  <a:lnTo>
                    <a:pt x="4122302" y="2489200"/>
                  </a:lnTo>
                  <a:lnTo>
                    <a:pt x="4133756" y="2540000"/>
                  </a:lnTo>
                  <a:lnTo>
                    <a:pt x="4144736" y="2590800"/>
                  </a:lnTo>
                  <a:lnTo>
                    <a:pt x="4155240" y="2641600"/>
                  </a:lnTo>
                  <a:lnTo>
                    <a:pt x="4165263" y="2692400"/>
                  </a:lnTo>
                  <a:lnTo>
                    <a:pt x="4174803" y="2743200"/>
                  </a:lnTo>
                  <a:lnTo>
                    <a:pt x="4183857" y="2794000"/>
                  </a:lnTo>
                  <a:lnTo>
                    <a:pt x="4192420" y="2844800"/>
                  </a:lnTo>
                  <a:lnTo>
                    <a:pt x="4200490" y="2895600"/>
                  </a:lnTo>
                  <a:lnTo>
                    <a:pt x="4208063" y="2946400"/>
                  </a:lnTo>
                  <a:lnTo>
                    <a:pt x="4215137" y="3009900"/>
                  </a:lnTo>
                  <a:lnTo>
                    <a:pt x="4221707" y="3060700"/>
                  </a:lnTo>
                  <a:lnTo>
                    <a:pt x="4227770" y="3111500"/>
                  </a:lnTo>
                  <a:lnTo>
                    <a:pt x="4233324" y="3162300"/>
                  </a:lnTo>
                  <a:lnTo>
                    <a:pt x="4238364" y="3213100"/>
                  </a:lnTo>
                  <a:lnTo>
                    <a:pt x="4242888" y="3276600"/>
                  </a:lnTo>
                  <a:lnTo>
                    <a:pt x="4246892" y="3327400"/>
                  </a:lnTo>
                  <a:lnTo>
                    <a:pt x="4250373" y="3378200"/>
                  </a:lnTo>
                  <a:lnTo>
                    <a:pt x="4253328" y="3441700"/>
                  </a:lnTo>
                  <a:lnTo>
                    <a:pt x="4255752" y="3492500"/>
                  </a:lnTo>
                  <a:lnTo>
                    <a:pt x="4257644" y="3543300"/>
                  </a:lnTo>
                  <a:lnTo>
                    <a:pt x="4258999" y="3606800"/>
                  </a:lnTo>
                  <a:lnTo>
                    <a:pt x="4259815" y="3657600"/>
                  </a:lnTo>
                  <a:lnTo>
                    <a:pt x="4260088" y="3708400"/>
                  </a:lnTo>
                  <a:lnTo>
                    <a:pt x="4259821" y="3771900"/>
                  </a:lnTo>
                  <a:lnTo>
                    <a:pt x="4259025" y="3822700"/>
                  </a:lnTo>
                  <a:lnTo>
                    <a:pt x="4257702" y="3873500"/>
                  </a:lnTo>
                  <a:lnTo>
                    <a:pt x="4255855" y="3924300"/>
                  </a:lnTo>
                  <a:lnTo>
                    <a:pt x="4253487" y="3987800"/>
                  </a:lnTo>
                  <a:lnTo>
                    <a:pt x="4250602" y="4038600"/>
                  </a:lnTo>
                  <a:lnTo>
                    <a:pt x="4247203" y="4089400"/>
                  </a:lnTo>
                  <a:lnTo>
                    <a:pt x="4243292" y="4140200"/>
                  </a:lnTo>
                  <a:lnTo>
                    <a:pt x="4238874" y="4203700"/>
                  </a:lnTo>
                  <a:lnTo>
                    <a:pt x="4233951" y="4254500"/>
                  </a:lnTo>
                  <a:lnTo>
                    <a:pt x="4228527" y="4305300"/>
                  </a:lnTo>
                  <a:lnTo>
                    <a:pt x="4222605" y="4356100"/>
                  </a:lnTo>
                  <a:lnTo>
                    <a:pt x="4216187" y="4406900"/>
                  </a:lnTo>
                  <a:lnTo>
                    <a:pt x="4209278" y="4457700"/>
                  </a:lnTo>
                  <a:lnTo>
                    <a:pt x="4201879" y="4521200"/>
                  </a:lnTo>
                  <a:lnTo>
                    <a:pt x="4193996" y="4572000"/>
                  </a:lnTo>
                  <a:lnTo>
                    <a:pt x="4185630" y="4622800"/>
                  </a:lnTo>
                  <a:lnTo>
                    <a:pt x="4176785" y="4673600"/>
                  </a:lnTo>
                  <a:lnTo>
                    <a:pt x="4167464" y="4724400"/>
                  </a:lnTo>
                  <a:lnTo>
                    <a:pt x="4157670" y="4775200"/>
                  </a:lnTo>
                  <a:lnTo>
                    <a:pt x="4147407" y="4826000"/>
                  </a:lnTo>
                  <a:lnTo>
                    <a:pt x="4136678" y="4876800"/>
                  </a:lnTo>
                  <a:lnTo>
                    <a:pt x="4125485" y="4927600"/>
                  </a:lnTo>
                  <a:lnTo>
                    <a:pt x="4113833" y="4978400"/>
                  </a:lnTo>
                  <a:lnTo>
                    <a:pt x="4101723" y="5029200"/>
                  </a:lnTo>
                  <a:lnTo>
                    <a:pt x="4089160" y="5067300"/>
                  </a:lnTo>
                  <a:lnTo>
                    <a:pt x="4076147" y="5118100"/>
                  </a:lnTo>
                  <a:lnTo>
                    <a:pt x="4062687" y="5168900"/>
                  </a:lnTo>
                  <a:lnTo>
                    <a:pt x="4048782" y="5219700"/>
                  </a:lnTo>
                  <a:lnTo>
                    <a:pt x="4034437" y="5270500"/>
                  </a:lnTo>
                  <a:lnTo>
                    <a:pt x="4019654" y="5321300"/>
                  </a:lnTo>
                  <a:lnTo>
                    <a:pt x="4004437" y="5359400"/>
                  </a:lnTo>
                  <a:lnTo>
                    <a:pt x="3988788" y="5410200"/>
                  </a:lnTo>
                  <a:lnTo>
                    <a:pt x="3972711" y="5461000"/>
                  </a:lnTo>
                  <a:lnTo>
                    <a:pt x="3956210" y="5511800"/>
                  </a:lnTo>
                  <a:lnTo>
                    <a:pt x="3939287" y="5549900"/>
                  </a:lnTo>
                  <a:lnTo>
                    <a:pt x="3921945" y="5600700"/>
                  </a:lnTo>
                  <a:lnTo>
                    <a:pt x="3904188" y="5638800"/>
                  </a:lnTo>
                  <a:lnTo>
                    <a:pt x="3886019" y="5689600"/>
                  </a:lnTo>
                  <a:lnTo>
                    <a:pt x="3867442" y="5740400"/>
                  </a:lnTo>
                  <a:lnTo>
                    <a:pt x="3848458" y="5778500"/>
                  </a:lnTo>
                  <a:lnTo>
                    <a:pt x="3829072" y="5829300"/>
                  </a:lnTo>
                  <a:lnTo>
                    <a:pt x="3809287" y="5867400"/>
                  </a:lnTo>
                  <a:lnTo>
                    <a:pt x="3789105" y="5918200"/>
                  </a:lnTo>
                  <a:lnTo>
                    <a:pt x="3768531" y="5956300"/>
                  </a:lnTo>
                  <a:lnTo>
                    <a:pt x="3747567" y="5994400"/>
                  </a:lnTo>
                  <a:lnTo>
                    <a:pt x="3726216" y="6045200"/>
                  </a:lnTo>
                  <a:lnTo>
                    <a:pt x="3704482" y="6083300"/>
                  </a:lnTo>
                  <a:lnTo>
                    <a:pt x="3682368" y="6121400"/>
                  </a:lnTo>
                  <a:lnTo>
                    <a:pt x="3659877" y="6172200"/>
                  </a:lnTo>
                  <a:lnTo>
                    <a:pt x="3637012" y="6210300"/>
                  </a:lnTo>
                  <a:lnTo>
                    <a:pt x="3613777" y="6248400"/>
                  </a:lnTo>
                  <a:lnTo>
                    <a:pt x="3590174" y="6286500"/>
                  </a:lnTo>
                  <a:lnTo>
                    <a:pt x="3566207" y="6337300"/>
                  </a:lnTo>
                  <a:lnTo>
                    <a:pt x="3541879" y="6375400"/>
                  </a:lnTo>
                  <a:lnTo>
                    <a:pt x="3517193" y="6413500"/>
                  </a:lnTo>
                  <a:lnTo>
                    <a:pt x="3492152" y="6451600"/>
                  </a:lnTo>
                  <a:lnTo>
                    <a:pt x="3466760" y="6489700"/>
                  </a:lnTo>
                  <a:lnTo>
                    <a:pt x="3441020" y="6527800"/>
                  </a:lnTo>
                  <a:lnTo>
                    <a:pt x="3414934" y="6565900"/>
                  </a:lnTo>
                  <a:lnTo>
                    <a:pt x="3388507" y="6604000"/>
                  </a:lnTo>
                  <a:lnTo>
                    <a:pt x="3361741" y="6642100"/>
                  </a:lnTo>
                  <a:lnTo>
                    <a:pt x="3334640" y="6680200"/>
                  </a:lnTo>
                  <a:lnTo>
                    <a:pt x="3307207" y="6718300"/>
                  </a:lnTo>
                  <a:lnTo>
                    <a:pt x="3190621" y="6845300"/>
                  </a:lnTo>
                  <a:lnTo>
                    <a:pt x="3645916" y="6845300"/>
                  </a:lnTo>
                  <a:lnTo>
                    <a:pt x="3671911" y="6807200"/>
                  </a:lnTo>
                  <a:lnTo>
                    <a:pt x="3697594" y="6769100"/>
                  </a:lnTo>
                  <a:lnTo>
                    <a:pt x="3722963" y="6731000"/>
                  </a:lnTo>
                  <a:lnTo>
                    <a:pt x="3748015" y="6680200"/>
                  </a:lnTo>
                  <a:lnTo>
                    <a:pt x="3772747" y="6642100"/>
                  </a:lnTo>
                  <a:lnTo>
                    <a:pt x="3797156" y="6604000"/>
                  </a:lnTo>
                  <a:lnTo>
                    <a:pt x="3821241" y="6565900"/>
                  </a:lnTo>
                  <a:lnTo>
                    <a:pt x="3844997" y="6527800"/>
                  </a:lnTo>
                  <a:lnTo>
                    <a:pt x="3868424" y="6489700"/>
                  </a:lnTo>
                  <a:lnTo>
                    <a:pt x="3891517" y="6451600"/>
                  </a:lnTo>
                  <a:lnTo>
                    <a:pt x="3914275" y="6400800"/>
                  </a:lnTo>
                  <a:lnTo>
                    <a:pt x="3936694" y="6362700"/>
                  </a:lnTo>
                  <a:lnTo>
                    <a:pt x="3958773" y="6324600"/>
                  </a:lnTo>
                  <a:lnTo>
                    <a:pt x="3980508" y="6273800"/>
                  </a:lnTo>
                  <a:lnTo>
                    <a:pt x="4001897" y="6235700"/>
                  </a:lnTo>
                  <a:lnTo>
                    <a:pt x="4022937" y="6197600"/>
                  </a:lnTo>
                  <a:lnTo>
                    <a:pt x="4043625" y="6146800"/>
                  </a:lnTo>
                  <a:lnTo>
                    <a:pt x="4063960" y="6108700"/>
                  </a:lnTo>
                  <a:lnTo>
                    <a:pt x="4083938" y="6057900"/>
                  </a:lnTo>
                  <a:lnTo>
                    <a:pt x="4103556" y="6019800"/>
                  </a:lnTo>
                  <a:lnTo>
                    <a:pt x="4122813" y="5969000"/>
                  </a:lnTo>
                  <a:lnTo>
                    <a:pt x="4141705" y="5930900"/>
                  </a:lnTo>
                  <a:lnTo>
                    <a:pt x="4160229" y="5880100"/>
                  </a:lnTo>
                  <a:lnTo>
                    <a:pt x="4178384" y="5842000"/>
                  </a:lnTo>
                  <a:lnTo>
                    <a:pt x="4196167" y="5791200"/>
                  </a:lnTo>
                  <a:lnTo>
                    <a:pt x="4213574" y="5753100"/>
                  </a:lnTo>
                  <a:lnTo>
                    <a:pt x="4230603" y="5702300"/>
                  </a:lnTo>
                  <a:lnTo>
                    <a:pt x="4247252" y="5651500"/>
                  </a:lnTo>
                  <a:lnTo>
                    <a:pt x="4263518" y="5613400"/>
                  </a:lnTo>
                  <a:lnTo>
                    <a:pt x="4279398" y="5562600"/>
                  </a:lnTo>
                  <a:lnTo>
                    <a:pt x="4294890" y="5511800"/>
                  </a:lnTo>
                  <a:lnTo>
                    <a:pt x="4309991" y="5461000"/>
                  </a:lnTo>
                  <a:lnTo>
                    <a:pt x="4324699" y="5422900"/>
                  </a:lnTo>
                  <a:lnTo>
                    <a:pt x="4339010" y="5372100"/>
                  </a:lnTo>
                  <a:lnTo>
                    <a:pt x="4352922" y="5321300"/>
                  </a:lnTo>
                  <a:lnTo>
                    <a:pt x="4366433" y="5270500"/>
                  </a:lnTo>
                  <a:lnTo>
                    <a:pt x="4379540" y="5219700"/>
                  </a:lnTo>
                  <a:lnTo>
                    <a:pt x="4392240" y="5168900"/>
                  </a:lnTo>
                  <a:lnTo>
                    <a:pt x="4404530" y="5130800"/>
                  </a:lnTo>
                  <a:lnTo>
                    <a:pt x="4416409" y="5080000"/>
                  </a:lnTo>
                  <a:lnTo>
                    <a:pt x="4427873" y="5029200"/>
                  </a:lnTo>
                  <a:lnTo>
                    <a:pt x="4438920" y="4978400"/>
                  </a:lnTo>
                  <a:lnTo>
                    <a:pt x="4449546" y="4927600"/>
                  </a:lnTo>
                  <a:lnTo>
                    <a:pt x="4459750" y="4876800"/>
                  </a:lnTo>
                  <a:lnTo>
                    <a:pt x="4469529" y="4826000"/>
                  </a:lnTo>
                  <a:lnTo>
                    <a:pt x="4478880" y="4775200"/>
                  </a:lnTo>
                  <a:lnTo>
                    <a:pt x="4487801" y="4724400"/>
                  </a:lnTo>
                  <a:lnTo>
                    <a:pt x="4496288" y="4673600"/>
                  </a:lnTo>
                  <a:lnTo>
                    <a:pt x="4504340" y="4622800"/>
                  </a:lnTo>
                  <a:lnTo>
                    <a:pt x="4511954" y="4572000"/>
                  </a:lnTo>
                  <a:lnTo>
                    <a:pt x="4519126" y="4508500"/>
                  </a:lnTo>
                  <a:lnTo>
                    <a:pt x="4525855" y="4457700"/>
                  </a:lnTo>
                  <a:lnTo>
                    <a:pt x="4532137" y="4406900"/>
                  </a:lnTo>
                  <a:lnTo>
                    <a:pt x="4537971" y="4356100"/>
                  </a:lnTo>
                  <a:lnTo>
                    <a:pt x="4543353" y="4305300"/>
                  </a:lnTo>
                  <a:lnTo>
                    <a:pt x="4548281" y="4254500"/>
                  </a:lnTo>
                  <a:lnTo>
                    <a:pt x="4552752" y="4203700"/>
                  </a:lnTo>
                  <a:lnTo>
                    <a:pt x="4556763" y="4140200"/>
                  </a:lnTo>
                  <a:lnTo>
                    <a:pt x="4560313" y="4089400"/>
                  </a:lnTo>
                  <a:lnTo>
                    <a:pt x="4563397" y="4038600"/>
                  </a:lnTo>
                  <a:lnTo>
                    <a:pt x="4566015" y="3987800"/>
                  </a:lnTo>
                  <a:lnTo>
                    <a:pt x="4568162" y="3924300"/>
                  </a:lnTo>
                  <a:lnTo>
                    <a:pt x="4569837" y="3873500"/>
                  </a:lnTo>
                  <a:lnTo>
                    <a:pt x="4571037" y="3822700"/>
                  </a:lnTo>
                  <a:lnTo>
                    <a:pt x="4571758" y="3771900"/>
                  </a:lnTo>
                  <a:lnTo>
                    <a:pt x="4572000" y="3708400"/>
                  </a:lnTo>
                  <a:lnTo>
                    <a:pt x="4571757" y="3657600"/>
                  </a:lnTo>
                  <a:lnTo>
                    <a:pt x="4571032" y="3606800"/>
                  </a:lnTo>
                  <a:lnTo>
                    <a:pt x="4569826" y="3543300"/>
                  </a:lnTo>
                  <a:lnTo>
                    <a:pt x="4568143" y="3492500"/>
                  </a:lnTo>
                  <a:lnTo>
                    <a:pt x="4565985" y="3441700"/>
                  </a:lnTo>
                  <a:lnTo>
                    <a:pt x="4563355" y="3390900"/>
                  </a:lnTo>
                  <a:lnTo>
                    <a:pt x="4560255" y="3327400"/>
                  </a:lnTo>
                  <a:lnTo>
                    <a:pt x="4556687" y="3276600"/>
                  </a:lnTo>
                  <a:lnTo>
                    <a:pt x="4552656" y="3225800"/>
                  </a:lnTo>
                  <a:lnTo>
                    <a:pt x="4548163" y="3175000"/>
                  </a:lnTo>
                  <a:lnTo>
                    <a:pt x="4543211" y="3124200"/>
                  </a:lnTo>
                  <a:lnTo>
                    <a:pt x="4537802" y="3060700"/>
                  </a:lnTo>
                  <a:lnTo>
                    <a:pt x="4531940" y="3009900"/>
                  </a:lnTo>
                  <a:lnTo>
                    <a:pt x="4525626" y="2959100"/>
                  </a:lnTo>
                  <a:lnTo>
                    <a:pt x="4518864" y="2908300"/>
                  </a:lnTo>
                  <a:lnTo>
                    <a:pt x="4511656" y="2857500"/>
                  </a:lnTo>
                  <a:lnTo>
                    <a:pt x="4504006" y="2806700"/>
                  </a:lnTo>
                  <a:lnTo>
                    <a:pt x="4495914" y="2755900"/>
                  </a:lnTo>
                  <a:lnTo>
                    <a:pt x="4487385" y="2705100"/>
                  </a:lnTo>
                  <a:lnTo>
                    <a:pt x="4478421" y="2654300"/>
                  </a:lnTo>
                  <a:lnTo>
                    <a:pt x="4469024" y="2603500"/>
                  </a:lnTo>
                  <a:lnTo>
                    <a:pt x="4459197" y="2552700"/>
                  </a:lnTo>
                  <a:lnTo>
                    <a:pt x="4448943" y="2501900"/>
                  </a:lnTo>
                  <a:lnTo>
                    <a:pt x="4438264" y="2451100"/>
                  </a:lnTo>
                  <a:lnTo>
                    <a:pt x="4427164" y="2400300"/>
                  </a:lnTo>
                  <a:lnTo>
                    <a:pt x="4415644" y="2349500"/>
                  </a:lnTo>
                  <a:lnTo>
                    <a:pt x="4403708" y="2298700"/>
                  </a:lnTo>
                  <a:lnTo>
                    <a:pt x="4391357" y="2247900"/>
                  </a:lnTo>
                  <a:lnTo>
                    <a:pt x="4378596" y="2197100"/>
                  </a:lnTo>
                  <a:lnTo>
                    <a:pt x="4365425" y="2146300"/>
                  </a:lnTo>
                  <a:lnTo>
                    <a:pt x="4351849" y="2095500"/>
                  </a:lnTo>
                  <a:lnTo>
                    <a:pt x="4337869" y="2044700"/>
                  </a:lnTo>
                  <a:lnTo>
                    <a:pt x="4323489" y="2006600"/>
                  </a:lnTo>
                  <a:lnTo>
                    <a:pt x="4308710" y="1955800"/>
                  </a:lnTo>
                  <a:lnTo>
                    <a:pt x="4293536" y="1905000"/>
                  </a:lnTo>
                  <a:lnTo>
                    <a:pt x="4277970" y="1854200"/>
                  </a:lnTo>
                  <a:lnTo>
                    <a:pt x="4262013" y="1816100"/>
                  </a:lnTo>
                  <a:lnTo>
                    <a:pt x="4245669" y="1765300"/>
                  </a:lnTo>
                  <a:lnTo>
                    <a:pt x="4228940" y="1714500"/>
                  </a:lnTo>
                  <a:lnTo>
                    <a:pt x="4211829" y="1676400"/>
                  </a:lnTo>
                  <a:lnTo>
                    <a:pt x="4194338" y="1625600"/>
                  </a:lnTo>
                  <a:lnTo>
                    <a:pt x="4176471" y="1574800"/>
                  </a:lnTo>
                  <a:lnTo>
                    <a:pt x="4158229" y="1536700"/>
                  </a:lnTo>
                  <a:lnTo>
                    <a:pt x="4139616" y="1485900"/>
                  </a:lnTo>
                  <a:lnTo>
                    <a:pt x="4120634" y="1447800"/>
                  </a:lnTo>
                  <a:lnTo>
                    <a:pt x="4101285" y="1397000"/>
                  </a:lnTo>
                  <a:lnTo>
                    <a:pt x="4081573" y="1358900"/>
                  </a:lnTo>
                  <a:lnTo>
                    <a:pt x="4061501" y="1308100"/>
                  </a:lnTo>
                  <a:lnTo>
                    <a:pt x="4041070" y="1270000"/>
                  </a:lnTo>
                  <a:lnTo>
                    <a:pt x="4020283" y="1219200"/>
                  </a:lnTo>
                  <a:lnTo>
                    <a:pt x="3999143" y="1181100"/>
                  </a:lnTo>
                  <a:lnTo>
                    <a:pt x="3977653" y="1143000"/>
                  </a:lnTo>
                  <a:lnTo>
                    <a:pt x="3955816" y="1092200"/>
                  </a:lnTo>
                  <a:lnTo>
                    <a:pt x="3933633" y="1054100"/>
                  </a:lnTo>
                  <a:lnTo>
                    <a:pt x="3911108" y="1016000"/>
                  </a:lnTo>
                  <a:lnTo>
                    <a:pt x="3888243" y="977900"/>
                  </a:lnTo>
                  <a:lnTo>
                    <a:pt x="3865041" y="927100"/>
                  </a:lnTo>
                  <a:lnTo>
                    <a:pt x="3841505" y="889000"/>
                  </a:lnTo>
                  <a:lnTo>
                    <a:pt x="3817637" y="850900"/>
                  </a:lnTo>
                  <a:lnTo>
                    <a:pt x="3793440" y="812800"/>
                  </a:lnTo>
                  <a:lnTo>
                    <a:pt x="3768917" y="774700"/>
                  </a:lnTo>
                  <a:lnTo>
                    <a:pt x="3744069" y="736600"/>
                  </a:lnTo>
                  <a:lnTo>
                    <a:pt x="3718901" y="698500"/>
                  </a:lnTo>
                  <a:lnTo>
                    <a:pt x="3693414" y="647700"/>
                  </a:lnTo>
                  <a:lnTo>
                    <a:pt x="3667611" y="609600"/>
                  </a:lnTo>
                  <a:lnTo>
                    <a:pt x="3641495" y="584200"/>
                  </a:lnTo>
                  <a:lnTo>
                    <a:pt x="3615069" y="546100"/>
                  </a:lnTo>
                  <a:lnTo>
                    <a:pt x="3588334" y="508000"/>
                  </a:lnTo>
                  <a:lnTo>
                    <a:pt x="3561295" y="469900"/>
                  </a:lnTo>
                  <a:lnTo>
                    <a:pt x="3533953" y="431800"/>
                  </a:lnTo>
                  <a:lnTo>
                    <a:pt x="3506311" y="393700"/>
                  </a:lnTo>
                  <a:lnTo>
                    <a:pt x="3478371" y="355600"/>
                  </a:lnTo>
                  <a:lnTo>
                    <a:pt x="3450137" y="330200"/>
                  </a:lnTo>
                  <a:lnTo>
                    <a:pt x="3421611" y="292100"/>
                  </a:lnTo>
                  <a:lnTo>
                    <a:pt x="3392796" y="254000"/>
                  </a:lnTo>
                  <a:lnTo>
                    <a:pt x="3363694" y="215900"/>
                  </a:lnTo>
                  <a:lnTo>
                    <a:pt x="3334308" y="190500"/>
                  </a:lnTo>
                  <a:lnTo>
                    <a:pt x="3304641" y="152400"/>
                  </a:lnTo>
                  <a:lnTo>
                    <a:pt x="3274695" y="127000"/>
                  </a:lnTo>
                  <a:lnTo>
                    <a:pt x="314909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8684" y="3590544"/>
              <a:ext cx="3624072" cy="194309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7200" y="914400"/>
              <a:ext cx="2628900" cy="235305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551164" y="6230111"/>
              <a:ext cx="342900" cy="457200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8572500" y="6259067"/>
              <a:ext cx="300355" cy="399415"/>
            </a:xfrm>
            <a:custGeom>
              <a:avLst/>
              <a:gdLst/>
              <a:ahLst/>
              <a:cxnLst/>
              <a:rect l="l" t="t" r="r" b="b"/>
              <a:pathLst>
                <a:path w="300354" h="399415">
                  <a:moveTo>
                    <a:pt x="0" y="199643"/>
                  </a:moveTo>
                  <a:lnTo>
                    <a:pt x="5360" y="146570"/>
                  </a:lnTo>
                  <a:lnTo>
                    <a:pt x="20489" y="98879"/>
                  </a:lnTo>
                  <a:lnTo>
                    <a:pt x="43957" y="58473"/>
                  </a:lnTo>
                  <a:lnTo>
                    <a:pt x="74337" y="27257"/>
                  </a:lnTo>
                  <a:lnTo>
                    <a:pt x="110198" y="7131"/>
                  </a:lnTo>
                  <a:lnTo>
                    <a:pt x="150114" y="0"/>
                  </a:lnTo>
                  <a:lnTo>
                    <a:pt x="190029" y="7131"/>
                  </a:lnTo>
                  <a:lnTo>
                    <a:pt x="225890" y="27257"/>
                  </a:lnTo>
                  <a:lnTo>
                    <a:pt x="256270" y="58473"/>
                  </a:lnTo>
                  <a:lnTo>
                    <a:pt x="279738" y="98879"/>
                  </a:lnTo>
                  <a:lnTo>
                    <a:pt x="294867" y="146570"/>
                  </a:lnTo>
                  <a:lnTo>
                    <a:pt x="300227" y="199643"/>
                  </a:lnTo>
                  <a:lnTo>
                    <a:pt x="294867" y="252717"/>
                  </a:lnTo>
                  <a:lnTo>
                    <a:pt x="279738" y="300408"/>
                  </a:lnTo>
                  <a:lnTo>
                    <a:pt x="256270" y="340814"/>
                  </a:lnTo>
                  <a:lnTo>
                    <a:pt x="225890" y="372030"/>
                  </a:lnTo>
                  <a:lnTo>
                    <a:pt x="190029" y="392156"/>
                  </a:lnTo>
                  <a:lnTo>
                    <a:pt x="150114" y="399287"/>
                  </a:lnTo>
                  <a:lnTo>
                    <a:pt x="110198" y="392156"/>
                  </a:lnTo>
                  <a:lnTo>
                    <a:pt x="74337" y="372030"/>
                  </a:lnTo>
                  <a:lnTo>
                    <a:pt x="43957" y="340814"/>
                  </a:lnTo>
                  <a:lnTo>
                    <a:pt x="20489" y="300408"/>
                  </a:lnTo>
                  <a:lnTo>
                    <a:pt x="5360" y="252717"/>
                  </a:lnTo>
                  <a:lnTo>
                    <a:pt x="0" y="199643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4869307" y="2406522"/>
            <a:ext cx="2830195" cy="2858135"/>
          </a:xfrm>
          <a:prstGeom prst="rect">
            <a:avLst/>
          </a:prstGeom>
        </p:spPr>
        <p:txBody>
          <a:bodyPr vert="horz" wrap="square" lIns="0" tIns="61594" rIns="0" bIns="0" rtlCol="0">
            <a:spAutoFit/>
          </a:bodyPr>
          <a:lstStyle/>
          <a:p>
            <a:pPr marL="194945" indent="-182245">
              <a:lnSpc>
                <a:spcPct val="100000"/>
              </a:lnSpc>
              <a:spcBef>
                <a:spcPts val="484"/>
              </a:spcBef>
              <a:buClr>
                <a:srgbClr val="9E3611"/>
              </a:buClr>
              <a:buSzPct val="83333"/>
              <a:buFont typeface="Wingdings"/>
              <a:buChar char=""/>
              <a:tabLst>
                <a:tab pos="194945" algn="l"/>
              </a:tabLst>
            </a:pPr>
            <a:r>
              <a:rPr sz="1800" u="sng" spc="-50" dirty="0">
                <a:solidFill>
                  <a:srgbClr val="CC9900"/>
                </a:solidFill>
                <a:uFill>
                  <a:solidFill>
                    <a:srgbClr val="CC9900"/>
                  </a:solidFill>
                </a:uFill>
                <a:latin typeface="Rockwell"/>
                <a:cs typeface="Rockwell"/>
                <a:hlinkClick r:id="rId6"/>
              </a:rPr>
              <a:t>U.S.</a:t>
            </a:r>
            <a:r>
              <a:rPr sz="1800" u="sng" spc="-150" dirty="0">
                <a:solidFill>
                  <a:srgbClr val="CC9900"/>
                </a:solidFill>
                <a:uFill>
                  <a:solidFill>
                    <a:srgbClr val="CC9900"/>
                  </a:solidFill>
                </a:uFill>
                <a:latin typeface="Rockwell"/>
                <a:cs typeface="Rockwell"/>
                <a:hlinkClick r:id="rId6"/>
              </a:rPr>
              <a:t> </a:t>
            </a:r>
            <a:r>
              <a:rPr sz="1800" u="sng" spc="-10" dirty="0">
                <a:solidFill>
                  <a:srgbClr val="CC9900"/>
                </a:solidFill>
                <a:uFill>
                  <a:solidFill>
                    <a:srgbClr val="CC9900"/>
                  </a:solidFill>
                </a:uFill>
                <a:latin typeface="Rockwell"/>
                <a:cs typeface="Rockwell"/>
                <a:hlinkClick r:id="rId6"/>
              </a:rPr>
              <a:t>Census</a:t>
            </a:r>
            <a:endParaRPr sz="1800">
              <a:latin typeface="Rockwell"/>
              <a:cs typeface="Rockwell"/>
            </a:endParaRPr>
          </a:p>
          <a:p>
            <a:pPr marL="469900" marR="43815" lvl="1" indent="-182880">
              <a:lnSpc>
                <a:spcPts val="1939"/>
              </a:lnSpc>
              <a:spcBef>
                <a:spcPts val="630"/>
              </a:spcBef>
              <a:buClr>
                <a:srgbClr val="9E3611"/>
              </a:buClr>
              <a:buSzPct val="83333"/>
              <a:buFont typeface="Wingdings"/>
              <a:buChar char=""/>
              <a:tabLst>
                <a:tab pos="469900" algn="l"/>
              </a:tabLst>
            </a:pPr>
            <a:r>
              <a:rPr sz="1800" dirty="0">
                <a:solidFill>
                  <a:srgbClr val="FFFFFF"/>
                </a:solidFill>
                <a:latin typeface="Rockwell"/>
                <a:cs typeface="Rockwell"/>
              </a:rPr>
              <a:t>American</a:t>
            </a:r>
            <a:r>
              <a:rPr sz="1800" spc="-3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Rockwell"/>
                <a:cs typeface="Rockwell"/>
              </a:rPr>
              <a:t>Community Survey</a:t>
            </a:r>
            <a:endParaRPr sz="1800">
              <a:latin typeface="Rockwell"/>
              <a:cs typeface="Rockwell"/>
            </a:endParaRPr>
          </a:p>
          <a:p>
            <a:pPr lvl="1">
              <a:lnSpc>
                <a:spcPct val="100000"/>
              </a:lnSpc>
              <a:spcBef>
                <a:spcPts val="790"/>
              </a:spcBef>
              <a:buClr>
                <a:srgbClr val="9E3611"/>
              </a:buClr>
              <a:buFont typeface="Wingdings"/>
              <a:buChar char=""/>
            </a:pPr>
            <a:endParaRPr sz="1800">
              <a:latin typeface="Rockwell"/>
              <a:cs typeface="Rockwell"/>
            </a:endParaRPr>
          </a:p>
          <a:p>
            <a:pPr marL="194945" indent="-182245">
              <a:lnSpc>
                <a:spcPct val="100000"/>
              </a:lnSpc>
              <a:buClr>
                <a:srgbClr val="9E3611"/>
              </a:buClr>
              <a:buSzPct val="83333"/>
              <a:buFont typeface="Wingdings"/>
              <a:buChar char=""/>
              <a:tabLst>
                <a:tab pos="194945" algn="l"/>
              </a:tabLst>
            </a:pPr>
            <a:r>
              <a:rPr sz="1800" dirty="0">
                <a:solidFill>
                  <a:srgbClr val="FFFFFF"/>
                </a:solidFill>
                <a:latin typeface="Rockwell"/>
                <a:cs typeface="Rockwell"/>
              </a:rPr>
              <a:t>Local</a:t>
            </a:r>
            <a:r>
              <a:rPr sz="1800" spc="-3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Rockwell"/>
                <a:cs typeface="Rockwell"/>
              </a:rPr>
              <a:t>Government </a:t>
            </a:r>
            <a:r>
              <a:rPr sz="1800" spc="-20" dirty="0">
                <a:solidFill>
                  <a:srgbClr val="FFFFFF"/>
                </a:solidFill>
                <a:latin typeface="Rockwell"/>
                <a:cs typeface="Rockwell"/>
              </a:rPr>
              <a:t>data</a:t>
            </a:r>
            <a:endParaRPr sz="1800">
              <a:latin typeface="Rockwell"/>
              <a:cs typeface="Rockwell"/>
            </a:endParaRPr>
          </a:p>
          <a:p>
            <a:pPr>
              <a:lnSpc>
                <a:spcPct val="100000"/>
              </a:lnSpc>
              <a:buClr>
                <a:srgbClr val="9E3611"/>
              </a:buClr>
              <a:buFont typeface="Wingdings"/>
              <a:buChar char=""/>
            </a:pPr>
            <a:endParaRPr sz="1800">
              <a:latin typeface="Rockwell"/>
              <a:cs typeface="Rockwell"/>
            </a:endParaRPr>
          </a:p>
          <a:p>
            <a:pPr>
              <a:lnSpc>
                <a:spcPct val="100000"/>
              </a:lnSpc>
              <a:spcBef>
                <a:spcPts val="1250"/>
              </a:spcBef>
              <a:buClr>
                <a:srgbClr val="9E3611"/>
              </a:buClr>
              <a:buFont typeface="Wingdings"/>
              <a:buChar char=""/>
            </a:pPr>
            <a:endParaRPr sz="1800">
              <a:latin typeface="Rockwell"/>
              <a:cs typeface="Rockwell"/>
            </a:endParaRPr>
          </a:p>
          <a:p>
            <a:pPr marL="194945" indent="-182245">
              <a:lnSpc>
                <a:spcPct val="100000"/>
              </a:lnSpc>
              <a:buClr>
                <a:srgbClr val="9E3611"/>
              </a:buClr>
              <a:buSzPct val="83333"/>
              <a:buFont typeface="Wingdings"/>
              <a:buChar char=""/>
              <a:tabLst>
                <a:tab pos="194945" algn="l"/>
              </a:tabLst>
            </a:pPr>
            <a:r>
              <a:rPr sz="1800" spc="-10" dirty="0">
                <a:solidFill>
                  <a:srgbClr val="FFFFFF"/>
                </a:solidFill>
                <a:latin typeface="Rockwell"/>
                <a:cs typeface="Rockwell"/>
              </a:rPr>
              <a:t>Tableau</a:t>
            </a:r>
            <a:endParaRPr sz="1800">
              <a:latin typeface="Rockwell"/>
              <a:cs typeface="Rockwell"/>
            </a:endParaRPr>
          </a:p>
          <a:p>
            <a:pPr marL="468630" lvl="1" indent="-182245">
              <a:lnSpc>
                <a:spcPct val="100000"/>
              </a:lnSpc>
              <a:spcBef>
                <a:spcPts val="384"/>
              </a:spcBef>
              <a:buClr>
                <a:srgbClr val="9E3611"/>
              </a:buClr>
              <a:buSzPct val="83333"/>
              <a:buFont typeface="Wingdings"/>
              <a:buChar char=""/>
              <a:tabLst>
                <a:tab pos="468630" algn="l"/>
              </a:tabLst>
            </a:pPr>
            <a:r>
              <a:rPr sz="1800" dirty="0">
                <a:solidFill>
                  <a:srgbClr val="FFFFFF"/>
                </a:solidFill>
                <a:latin typeface="Rockwell"/>
                <a:cs typeface="Rockwell"/>
              </a:rPr>
              <a:t>Data</a:t>
            </a:r>
            <a:r>
              <a:rPr sz="1800" spc="-14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Rockwell"/>
                <a:cs typeface="Rockwell"/>
              </a:rPr>
              <a:t>Visualization</a:t>
            </a:r>
            <a:r>
              <a:rPr sz="1800" spc="-4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Rockwell"/>
                <a:cs typeface="Rockwell"/>
              </a:rPr>
              <a:t>Tool</a:t>
            </a:r>
            <a:endParaRPr sz="1800">
              <a:latin typeface="Rockwell"/>
              <a:cs typeface="Rockwel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07379" y="505968"/>
            <a:ext cx="1684020" cy="3058667"/>
          </a:xfrm>
          <a:prstGeom prst="rect">
            <a:avLst/>
          </a:prstGeom>
        </p:spPr>
      </p:pic>
      <p:pic>
        <p:nvPicPr>
          <p:cNvPr id="3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39140" y="3837432"/>
            <a:ext cx="7667244" cy="80772"/>
          </a:xfrm>
          <a:prstGeom prst="rect">
            <a:avLst/>
          </a:prstGeom>
        </p:spPr>
      </p:pic>
      <p:pic>
        <p:nvPicPr>
          <p:cNvPr id="4" name="object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39140" y="3982211"/>
            <a:ext cx="7667244" cy="2077212"/>
          </a:xfrm>
          <a:prstGeom prst="rect">
            <a:avLst/>
          </a:prstGeom>
        </p:spPr>
      </p:pic>
      <p:pic>
        <p:nvPicPr>
          <p:cNvPr id="5" name="object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74379" y="802919"/>
            <a:ext cx="3453282" cy="2533230"/>
          </a:xfrm>
          <a:prstGeom prst="rect">
            <a:avLst/>
          </a:prstGeom>
        </p:spPr>
      </p:pic>
      <p:pic>
        <p:nvPicPr>
          <p:cNvPr id="6" name="object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39140" y="6128003"/>
            <a:ext cx="7667244" cy="80772"/>
          </a:xfrm>
          <a:prstGeom prst="rect">
            <a:avLst/>
          </a:prstGeom>
        </p:spPr>
      </p:pic>
      <p:grpSp>
        <p:nvGrpSpPr>
          <p:cNvPr id="7" name="object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551164" y="6230111"/>
            <a:ext cx="342900" cy="457200"/>
            <a:chOff x="8551164" y="6230111"/>
            <a:chExt cx="342900" cy="457200"/>
          </a:xfrm>
        </p:grpSpPr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551164" y="6230111"/>
              <a:ext cx="342900" cy="457200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8572500" y="6259067"/>
              <a:ext cx="300355" cy="399415"/>
            </a:xfrm>
            <a:custGeom>
              <a:avLst/>
              <a:gdLst/>
              <a:ahLst/>
              <a:cxnLst/>
              <a:rect l="l" t="t" r="r" b="b"/>
              <a:pathLst>
                <a:path w="300354" h="399415">
                  <a:moveTo>
                    <a:pt x="0" y="199643"/>
                  </a:moveTo>
                  <a:lnTo>
                    <a:pt x="5360" y="146570"/>
                  </a:lnTo>
                  <a:lnTo>
                    <a:pt x="20489" y="98879"/>
                  </a:lnTo>
                  <a:lnTo>
                    <a:pt x="43957" y="58473"/>
                  </a:lnTo>
                  <a:lnTo>
                    <a:pt x="74337" y="27257"/>
                  </a:lnTo>
                  <a:lnTo>
                    <a:pt x="110198" y="7131"/>
                  </a:lnTo>
                  <a:lnTo>
                    <a:pt x="150114" y="0"/>
                  </a:lnTo>
                  <a:lnTo>
                    <a:pt x="190029" y="7131"/>
                  </a:lnTo>
                  <a:lnTo>
                    <a:pt x="225890" y="27257"/>
                  </a:lnTo>
                  <a:lnTo>
                    <a:pt x="256270" y="58473"/>
                  </a:lnTo>
                  <a:lnTo>
                    <a:pt x="279738" y="98879"/>
                  </a:lnTo>
                  <a:lnTo>
                    <a:pt x="294867" y="146570"/>
                  </a:lnTo>
                  <a:lnTo>
                    <a:pt x="300227" y="199643"/>
                  </a:lnTo>
                  <a:lnTo>
                    <a:pt x="294867" y="252717"/>
                  </a:lnTo>
                  <a:lnTo>
                    <a:pt x="279738" y="300408"/>
                  </a:lnTo>
                  <a:lnTo>
                    <a:pt x="256270" y="340814"/>
                  </a:lnTo>
                  <a:lnTo>
                    <a:pt x="225890" y="372030"/>
                  </a:lnTo>
                  <a:lnTo>
                    <a:pt x="190029" y="392156"/>
                  </a:lnTo>
                  <a:lnTo>
                    <a:pt x="150114" y="399287"/>
                  </a:lnTo>
                  <a:lnTo>
                    <a:pt x="110198" y="392156"/>
                  </a:lnTo>
                  <a:lnTo>
                    <a:pt x="74337" y="372030"/>
                  </a:lnTo>
                  <a:lnTo>
                    <a:pt x="43957" y="340814"/>
                  </a:lnTo>
                  <a:lnTo>
                    <a:pt x="20489" y="300408"/>
                  </a:lnTo>
                  <a:lnTo>
                    <a:pt x="5360" y="252717"/>
                  </a:lnTo>
                  <a:lnTo>
                    <a:pt x="0" y="199643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388927" y="4367834"/>
            <a:ext cx="471170" cy="501015"/>
            <a:chOff x="3388927" y="4367834"/>
            <a:chExt cx="471170" cy="501015"/>
          </a:xfrm>
        </p:grpSpPr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506696" y="4367834"/>
              <a:ext cx="235538" cy="235502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3388927" y="4632775"/>
              <a:ext cx="471170" cy="235585"/>
            </a:xfrm>
            <a:custGeom>
              <a:avLst/>
              <a:gdLst/>
              <a:ahLst/>
              <a:cxnLst/>
              <a:rect l="l" t="t" r="r" b="b"/>
              <a:pathLst>
                <a:path w="471170" h="235585">
                  <a:moveTo>
                    <a:pt x="235538" y="0"/>
                  </a:moveTo>
                  <a:lnTo>
                    <a:pt x="186958" y="4050"/>
                  </a:lnTo>
                  <a:lnTo>
                    <a:pt x="138379" y="14725"/>
                  </a:lnTo>
                  <a:lnTo>
                    <a:pt x="77654" y="38275"/>
                  </a:lnTo>
                  <a:lnTo>
                    <a:pt x="23553" y="70652"/>
                  </a:lnTo>
                  <a:lnTo>
                    <a:pt x="1610" y="104602"/>
                  </a:lnTo>
                  <a:lnTo>
                    <a:pt x="0" y="117760"/>
                  </a:lnTo>
                  <a:lnTo>
                    <a:pt x="0" y="235514"/>
                  </a:lnTo>
                  <a:lnTo>
                    <a:pt x="471077" y="235514"/>
                  </a:lnTo>
                  <a:lnTo>
                    <a:pt x="471077" y="117760"/>
                  </a:lnTo>
                  <a:lnTo>
                    <a:pt x="457414" y="80498"/>
                  </a:lnTo>
                  <a:lnTo>
                    <a:pt x="421715" y="52394"/>
                  </a:lnTo>
                  <a:lnTo>
                    <a:pt x="363475" y="24706"/>
                  </a:lnTo>
                  <a:lnTo>
                    <a:pt x="310064" y="8698"/>
                  </a:lnTo>
                  <a:lnTo>
                    <a:pt x="261484" y="1058"/>
                  </a:lnTo>
                  <a:lnTo>
                    <a:pt x="235538" y="0"/>
                  </a:lnTo>
                  <a:close/>
                </a:path>
              </a:pathLst>
            </a:custGeom>
            <a:solidFill>
              <a:srgbClr val="855D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Title 15">
            <a:extLst>
              <a:ext uri="{FF2B5EF4-FFF2-40B4-BE49-F238E27FC236}">
                <a16:creationId xmlns:a16="http://schemas.microsoft.com/office/drawing/2014/main" id="{CE9C20BC-F77E-E9C4-64B8-4E50B7665F0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24964" y="-1354217"/>
            <a:ext cx="6390513" cy="1354217"/>
          </a:xfrm>
        </p:spPr>
        <p:txBody>
          <a:bodyPr wrap="square" lIns="0" tIns="0" rIns="0" bIns="0" anchor="b">
            <a:spAutoFit/>
          </a:bodyPr>
          <a:lstStyle/>
          <a:p>
            <a:r>
              <a:rPr lang="en-US" dirty="0"/>
              <a:t>Outreach requests and feedback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2854198" y="5189042"/>
            <a:ext cx="1537335" cy="5988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1920">
              <a:lnSpc>
                <a:spcPts val="2255"/>
              </a:lnSpc>
              <a:spcBef>
                <a:spcPts val="95"/>
              </a:spcBef>
            </a:pPr>
            <a:r>
              <a:rPr sz="1900" spc="-10" dirty="0">
                <a:latin typeface="Rockwell"/>
                <a:cs typeface="Rockwell"/>
              </a:rPr>
              <a:t>Community</a:t>
            </a:r>
            <a:endParaRPr sz="1900">
              <a:latin typeface="Rockwell"/>
              <a:cs typeface="Rockwell"/>
            </a:endParaRPr>
          </a:p>
          <a:p>
            <a:pPr marL="12700">
              <a:lnSpc>
                <a:spcPts val="2255"/>
              </a:lnSpc>
            </a:pPr>
            <a:r>
              <a:rPr sz="1900" dirty="0">
                <a:latin typeface="Rockwell"/>
                <a:cs typeface="Rockwell"/>
              </a:rPr>
              <a:t>Request</a:t>
            </a:r>
            <a:r>
              <a:rPr sz="1900" spc="-60" dirty="0">
                <a:latin typeface="Rockwell"/>
                <a:cs typeface="Rockwell"/>
              </a:rPr>
              <a:t> </a:t>
            </a:r>
            <a:r>
              <a:rPr sz="1900" spc="-25" dirty="0">
                <a:latin typeface="Rockwell"/>
                <a:cs typeface="Rockwell"/>
              </a:rPr>
              <a:t>Form</a:t>
            </a:r>
            <a:endParaRPr sz="1900">
              <a:latin typeface="Rockwell"/>
              <a:cs typeface="Rockwell"/>
            </a:endParaRPr>
          </a:p>
        </p:txBody>
      </p:sp>
      <p:sp>
        <p:nvSpPr>
          <p:cNvPr id="14" name="object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196941" y="4411992"/>
            <a:ext cx="589280" cy="412750"/>
          </a:xfrm>
          <a:custGeom>
            <a:avLst/>
            <a:gdLst/>
            <a:ahLst/>
            <a:cxnLst/>
            <a:rect l="l" t="t" r="r" b="b"/>
            <a:pathLst>
              <a:path w="589279" h="412750">
                <a:moveTo>
                  <a:pt x="368020" y="29438"/>
                </a:moveTo>
                <a:lnTo>
                  <a:pt x="365696" y="18008"/>
                </a:lnTo>
                <a:lnTo>
                  <a:pt x="359371" y="8648"/>
                </a:lnTo>
                <a:lnTo>
                  <a:pt x="350012" y="2324"/>
                </a:lnTo>
                <a:lnTo>
                  <a:pt x="338582" y="0"/>
                </a:lnTo>
                <a:lnTo>
                  <a:pt x="29438" y="0"/>
                </a:lnTo>
                <a:lnTo>
                  <a:pt x="18008" y="2324"/>
                </a:lnTo>
                <a:lnTo>
                  <a:pt x="8648" y="8648"/>
                </a:lnTo>
                <a:lnTo>
                  <a:pt x="2324" y="18008"/>
                </a:lnTo>
                <a:lnTo>
                  <a:pt x="0" y="29438"/>
                </a:lnTo>
                <a:lnTo>
                  <a:pt x="0" y="228155"/>
                </a:lnTo>
                <a:lnTo>
                  <a:pt x="2324" y="239585"/>
                </a:lnTo>
                <a:lnTo>
                  <a:pt x="8648" y="248945"/>
                </a:lnTo>
                <a:lnTo>
                  <a:pt x="18008" y="255270"/>
                </a:lnTo>
                <a:lnTo>
                  <a:pt x="29438" y="257594"/>
                </a:lnTo>
                <a:lnTo>
                  <a:pt x="73596" y="257594"/>
                </a:lnTo>
                <a:lnTo>
                  <a:pt x="73596" y="331190"/>
                </a:lnTo>
                <a:lnTo>
                  <a:pt x="147205" y="257594"/>
                </a:lnTo>
                <a:lnTo>
                  <a:pt x="191376" y="257594"/>
                </a:lnTo>
                <a:lnTo>
                  <a:pt x="191376" y="110401"/>
                </a:lnTo>
                <a:lnTo>
                  <a:pt x="196011" y="87541"/>
                </a:lnTo>
                <a:lnTo>
                  <a:pt x="208673" y="68821"/>
                </a:lnTo>
                <a:lnTo>
                  <a:pt x="227393" y="56172"/>
                </a:lnTo>
                <a:lnTo>
                  <a:pt x="250253" y="51523"/>
                </a:lnTo>
                <a:lnTo>
                  <a:pt x="368020" y="51523"/>
                </a:lnTo>
                <a:lnTo>
                  <a:pt x="368020" y="29438"/>
                </a:lnTo>
                <a:close/>
              </a:path>
              <a:path w="589279" h="412750">
                <a:moveTo>
                  <a:pt x="588835" y="110401"/>
                </a:moveTo>
                <a:lnTo>
                  <a:pt x="586511" y="98971"/>
                </a:lnTo>
                <a:lnTo>
                  <a:pt x="580186" y="89611"/>
                </a:lnTo>
                <a:lnTo>
                  <a:pt x="570814" y="83286"/>
                </a:lnTo>
                <a:lnTo>
                  <a:pt x="559384" y="80962"/>
                </a:lnTo>
                <a:lnTo>
                  <a:pt x="250253" y="80962"/>
                </a:lnTo>
                <a:lnTo>
                  <a:pt x="238823" y="83286"/>
                </a:lnTo>
                <a:lnTo>
                  <a:pt x="229463" y="89611"/>
                </a:lnTo>
                <a:lnTo>
                  <a:pt x="223139" y="98971"/>
                </a:lnTo>
                <a:lnTo>
                  <a:pt x="220814" y="110401"/>
                </a:lnTo>
                <a:lnTo>
                  <a:pt x="220814" y="309105"/>
                </a:lnTo>
                <a:lnTo>
                  <a:pt x="223139" y="320535"/>
                </a:lnTo>
                <a:lnTo>
                  <a:pt x="229463" y="329895"/>
                </a:lnTo>
                <a:lnTo>
                  <a:pt x="238823" y="336219"/>
                </a:lnTo>
                <a:lnTo>
                  <a:pt x="250253" y="338543"/>
                </a:lnTo>
                <a:lnTo>
                  <a:pt x="441629" y="338543"/>
                </a:lnTo>
                <a:lnTo>
                  <a:pt x="515239" y="412140"/>
                </a:lnTo>
                <a:lnTo>
                  <a:pt x="515239" y="338543"/>
                </a:lnTo>
                <a:lnTo>
                  <a:pt x="559384" y="338543"/>
                </a:lnTo>
                <a:lnTo>
                  <a:pt x="570814" y="336219"/>
                </a:lnTo>
                <a:lnTo>
                  <a:pt x="580186" y="329895"/>
                </a:lnTo>
                <a:lnTo>
                  <a:pt x="586511" y="320535"/>
                </a:lnTo>
                <a:lnTo>
                  <a:pt x="588835" y="309105"/>
                </a:lnTo>
                <a:lnTo>
                  <a:pt x="588835" y="110401"/>
                </a:lnTo>
                <a:close/>
              </a:path>
            </a:pathLst>
          </a:custGeom>
          <a:solidFill>
            <a:srgbClr val="855D5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4933569" y="5189042"/>
            <a:ext cx="1112520" cy="5988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ts val="2255"/>
              </a:lnSpc>
              <a:spcBef>
                <a:spcPts val="95"/>
              </a:spcBef>
            </a:pPr>
            <a:r>
              <a:rPr sz="1900" spc="-10" dirty="0">
                <a:latin typeface="Rockwell"/>
                <a:cs typeface="Rockwell"/>
              </a:rPr>
              <a:t>Patron</a:t>
            </a:r>
            <a:endParaRPr sz="1900">
              <a:latin typeface="Rockwell"/>
              <a:cs typeface="Rockwell"/>
            </a:endParaRPr>
          </a:p>
          <a:p>
            <a:pPr algn="ctr">
              <a:lnSpc>
                <a:spcPts val="2255"/>
              </a:lnSpc>
            </a:pPr>
            <a:r>
              <a:rPr sz="1900" spc="-10" dirty="0">
                <a:latin typeface="Rockwell"/>
                <a:cs typeface="Rockwell"/>
              </a:rPr>
              <a:t>Feedback</a:t>
            </a:r>
            <a:endParaRPr sz="1900">
              <a:latin typeface="Rockwell"/>
              <a:cs typeface="Rockwel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00100" y="2013204"/>
            <a:ext cx="7543800" cy="80772"/>
          </a:xfrm>
          <a:prstGeom prst="rect">
            <a:avLst/>
          </a:prstGeom>
        </p:spPr>
      </p:pic>
      <p:sp>
        <p:nvSpPr>
          <p:cNvPr id="3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968751" y="3363467"/>
            <a:ext cx="1536065" cy="365760"/>
          </a:xfrm>
          <a:custGeom>
            <a:avLst/>
            <a:gdLst/>
            <a:ahLst/>
            <a:cxnLst/>
            <a:rect l="l" t="t" r="r" b="b"/>
            <a:pathLst>
              <a:path w="1536064" h="365760">
                <a:moveTo>
                  <a:pt x="0" y="0"/>
                </a:moveTo>
                <a:lnTo>
                  <a:pt x="0" y="249047"/>
                </a:lnTo>
                <a:lnTo>
                  <a:pt x="1535684" y="249047"/>
                </a:lnTo>
                <a:lnTo>
                  <a:pt x="1535684" y="365379"/>
                </a:lnTo>
              </a:path>
            </a:pathLst>
          </a:custGeom>
          <a:ln w="12700">
            <a:solidFill>
              <a:srgbClr val="A18E6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968751" y="4526279"/>
            <a:ext cx="0" cy="365760"/>
          </a:xfrm>
          <a:custGeom>
            <a:avLst/>
            <a:gdLst/>
            <a:ahLst/>
            <a:cxnLst/>
            <a:rect l="l" t="t" r="r" b="b"/>
            <a:pathLst>
              <a:path h="365760">
                <a:moveTo>
                  <a:pt x="0" y="0"/>
                </a:moveTo>
                <a:lnTo>
                  <a:pt x="0" y="365379"/>
                </a:lnTo>
              </a:path>
            </a:pathLst>
          </a:custGeom>
          <a:ln w="12700">
            <a:solidFill>
              <a:srgbClr val="94615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426210" y="2560066"/>
            <a:ext cx="2317115" cy="1175385"/>
            <a:chOff x="1426210" y="2560066"/>
            <a:chExt cx="2317115" cy="1175385"/>
          </a:xfrm>
        </p:grpSpPr>
        <p:sp>
          <p:nvSpPr>
            <p:cNvPr id="6" name="object 6"/>
            <p:cNvSpPr/>
            <p:nvPr/>
          </p:nvSpPr>
          <p:spPr>
            <a:xfrm>
              <a:off x="1432560" y="3363468"/>
              <a:ext cx="1536700" cy="365760"/>
            </a:xfrm>
            <a:custGeom>
              <a:avLst/>
              <a:gdLst/>
              <a:ahLst/>
              <a:cxnLst/>
              <a:rect l="l" t="t" r="r" b="b"/>
              <a:pathLst>
                <a:path w="1536700" h="365760">
                  <a:moveTo>
                    <a:pt x="1536192" y="0"/>
                  </a:moveTo>
                  <a:lnTo>
                    <a:pt x="1536192" y="365379"/>
                  </a:lnTo>
                </a:path>
                <a:path w="1536700" h="365760">
                  <a:moveTo>
                    <a:pt x="1535684" y="0"/>
                  </a:moveTo>
                  <a:lnTo>
                    <a:pt x="1535684" y="249047"/>
                  </a:lnTo>
                  <a:lnTo>
                    <a:pt x="0" y="249047"/>
                  </a:lnTo>
                  <a:lnTo>
                    <a:pt x="0" y="365379"/>
                  </a:lnTo>
                </a:path>
              </a:pathLst>
            </a:custGeom>
            <a:ln w="12700">
              <a:solidFill>
                <a:srgbClr val="A18E6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340863" y="2566416"/>
              <a:ext cx="1256030" cy="797560"/>
            </a:xfrm>
            <a:custGeom>
              <a:avLst/>
              <a:gdLst/>
              <a:ahLst/>
              <a:cxnLst/>
              <a:rect l="l" t="t" r="r" b="b"/>
              <a:pathLst>
                <a:path w="1256029" h="797560">
                  <a:moveTo>
                    <a:pt x="1176020" y="0"/>
                  </a:moveTo>
                  <a:lnTo>
                    <a:pt x="79756" y="0"/>
                  </a:lnTo>
                  <a:lnTo>
                    <a:pt x="48702" y="6264"/>
                  </a:lnTo>
                  <a:lnTo>
                    <a:pt x="23352" y="23352"/>
                  </a:lnTo>
                  <a:lnTo>
                    <a:pt x="6264" y="48702"/>
                  </a:lnTo>
                  <a:lnTo>
                    <a:pt x="0" y="79756"/>
                  </a:lnTo>
                  <a:lnTo>
                    <a:pt x="0" y="717296"/>
                  </a:lnTo>
                  <a:lnTo>
                    <a:pt x="6264" y="748349"/>
                  </a:lnTo>
                  <a:lnTo>
                    <a:pt x="23352" y="773699"/>
                  </a:lnTo>
                  <a:lnTo>
                    <a:pt x="48702" y="790787"/>
                  </a:lnTo>
                  <a:lnTo>
                    <a:pt x="79756" y="797051"/>
                  </a:lnTo>
                  <a:lnTo>
                    <a:pt x="1176020" y="797051"/>
                  </a:lnTo>
                  <a:lnTo>
                    <a:pt x="1207073" y="790787"/>
                  </a:lnTo>
                  <a:lnTo>
                    <a:pt x="1232423" y="773699"/>
                  </a:lnTo>
                  <a:lnTo>
                    <a:pt x="1249511" y="748349"/>
                  </a:lnTo>
                  <a:lnTo>
                    <a:pt x="1255776" y="717296"/>
                  </a:lnTo>
                  <a:lnTo>
                    <a:pt x="1255776" y="79756"/>
                  </a:lnTo>
                  <a:lnTo>
                    <a:pt x="1249511" y="48702"/>
                  </a:lnTo>
                  <a:lnTo>
                    <a:pt x="1232423" y="23352"/>
                  </a:lnTo>
                  <a:lnTo>
                    <a:pt x="1207073" y="6264"/>
                  </a:lnTo>
                  <a:lnTo>
                    <a:pt x="1176020" y="0"/>
                  </a:lnTo>
                  <a:close/>
                </a:path>
              </a:pathLst>
            </a:custGeom>
            <a:solidFill>
              <a:srgbClr val="D247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340863" y="2566416"/>
              <a:ext cx="1256030" cy="797560"/>
            </a:xfrm>
            <a:custGeom>
              <a:avLst/>
              <a:gdLst/>
              <a:ahLst/>
              <a:cxnLst/>
              <a:rect l="l" t="t" r="r" b="b"/>
              <a:pathLst>
                <a:path w="1256029" h="797560">
                  <a:moveTo>
                    <a:pt x="0" y="79756"/>
                  </a:moveTo>
                  <a:lnTo>
                    <a:pt x="6264" y="48702"/>
                  </a:lnTo>
                  <a:lnTo>
                    <a:pt x="23352" y="23352"/>
                  </a:lnTo>
                  <a:lnTo>
                    <a:pt x="48702" y="6264"/>
                  </a:lnTo>
                  <a:lnTo>
                    <a:pt x="79756" y="0"/>
                  </a:lnTo>
                  <a:lnTo>
                    <a:pt x="1176020" y="0"/>
                  </a:lnTo>
                  <a:lnTo>
                    <a:pt x="1207073" y="6264"/>
                  </a:lnTo>
                  <a:lnTo>
                    <a:pt x="1232423" y="23352"/>
                  </a:lnTo>
                  <a:lnTo>
                    <a:pt x="1249511" y="48702"/>
                  </a:lnTo>
                  <a:lnTo>
                    <a:pt x="1255776" y="79756"/>
                  </a:lnTo>
                  <a:lnTo>
                    <a:pt x="1255776" y="717296"/>
                  </a:lnTo>
                  <a:lnTo>
                    <a:pt x="1249511" y="748349"/>
                  </a:lnTo>
                  <a:lnTo>
                    <a:pt x="1232423" y="773699"/>
                  </a:lnTo>
                  <a:lnTo>
                    <a:pt x="1207073" y="790787"/>
                  </a:lnTo>
                  <a:lnTo>
                    <a:pt x="1176020" y="797051"/>
                  </a:lnTo>
                  <a:lnTo>
                    <a:pt x="79756" y="797051"/>
                  </a:lnTo>
                  <a:lnTo>
                    <a:pt x="48702" y="790787"/>
                  </a:lnTo>
                  <a:lnTo>
                    <a:pt x="23352" y="773699"/>
                  </a:lnTo>
                  <a:lnTo>
                    <a:pt x="6264" y="748349"/>
                  </a:lnTo>
                  <a:lnTo>
                    <a:pt x="0" y="717296"/>
                  </a:lnTo>
                  <a:lnTo>
                    <a:pt x="0" y="79756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481072" y="2699004"/>
              <a:ext cx="1256030" cy="797560"/>
            </a:xfrm>
            <a:custGeom>
              <a:avLst/>
              <a:gdLst/>
              <a:ahLst/>
              <a:cxnLst/>
              <a:rect l="l" t="t" r="r" b="b"/>
              <a:pathLst>
                <a:path w="1256029" h="797560">
                  <a:moveTo>
                    <a:pt x="1176019" y="0"/>
                  </a:moveTo>
                  <a:lnTo>
                    <a:pt x="79755" y="0"/>
                  </a:lnTo>
                  <a:lnTo>
                    <a:pt x="48702" y="6264"/>
                  </a:lnTo>
                  <a:lnTo>
                    <a:pt x="23352" y="23352"/>
                  </a:lnTo>
                  <a:lnTo>
                    <a:pt x="6264" y="48702"/>
                  </a:lnTo>
                  <a:lnTo>
                    <a:pt x="0" y="79756"/>
                  </a:lnTo>
                  <a:lnTo>
                    <a:pt x="0" y="717296"/>
                  </a:lnTo>
                  <a:lnTo>
                    <a:pt x="6264" y="748349"/>
                  </a:lnTo>
                  <a:lnTo>
                    <a:pt x="23352" y="773699"/>
                  </a:lnTo>
                  <a:lnTo>
                    <a:pt x="48702" y="790787"/>
                  </a:lnTo>
                  <a:lnTo>
                    <a:pt x="79755" y="797051"/>
                  </a:lnTo>
                  <a:lnTo>
                    <a:pt x="1176019" y="797051"/>
                  </a:lnTo>
                  <a:lnTo>
                    <a:pt x="1207073" y="790787"/>
                  </a:lnTo>
                  <a:lnTo>
                    <a:pt x="1232423" y="773699"/>
                  </a:lnTo>
                  <a:lnTo>
                    <a:pt x="1249511" y="748349"/>
                  </a:lnTo>
                  <a:lnTo>
                    <a:pt x="1255776" y="717296"/>
                  </a:lnTo>
                  <a:lnTo>
                    <a:pt x="1255776" y="79756"/>
                  </a:lnTo>
                  <a:lnTo>
                    <a:pt x="1249511" y="48702"/>
                  </a:lnTo>
                  <a:lnTo>
                    <a:pt x="1232423" y="23352"/>
                  </a:lnTo>
                  <a:lnTo>
                    <a:pt x="1207073" y="6264"/>
                  </a:lnTo>
                  <a:lnTo>
                    <a:pt x="1176019" y="0"/>
                  </a:lnTo>
                  <a:close/>
                </a:path>
              </a:pathLst>
            </a:custGeom>
            <a:solidFill>
              <a:srgbClr val="FFFFFF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481072" y="2699004"/>
              <a:ext cx="1256030" cy="797560"/>
            </a:xfrm>
            <a:custGeom>
              <a:avLst/>
              <a:gdLst/>
              <a:ahLst/>
              <a:cxnLst/>
              <a:rect l="l" t="t" r="r" b="b"/>
              <a:pathLst>
                <a:path w="1256029" h="797560">
                  <a:moveTo>
                    <a:pt x="0" y="79756"/>
                  </a:moveTo>
                  <a:lnTo>
                    <a:pt x="6264" y="48702"/>
                  </a:lnTo>
                  <a:lnTo>
                    <a:pt x="23352" y="23352"/>
                  </a:lnTo>
                  <a:lnTo>
                    <a:pt x="48702" y="6264"/>
                  </a:lnTo>
                  <a:lnTo>
                    <a:pt x="79755" y="0"/>
                  </a:lnTo>
                  <a:lnTo>
                    <a:pt x="1176019" y="0"/>
                  </a:lnTo>
                  <a:lnTo>
                    <a:pt x="1207073" y="6264"/>
                  </a:lnTo>
                  <a:lnTo>
                    <a:pt x="1232423" y="23352"/>
                  </a:lnTo>
                  <a:lnTo>
                    <a:pt x="1249511" y="48702"/>
                  </a:lnTo>
                  <a:lnTo>
                    <a:pt x="1255776" y="79756"/>
                  </a:lnTo>
                  <a:lnTo>
                    <a:pt x="1255776" y="717296"/>
                  </a:lnTo>
                  <a:lnTo>
                    <a:pt x="1249511" y="748349"/>
                  </a:lnTo>
                  <a:lnTo>
                    <a:pt x="1232423" y="773699"/>
                  </a:lnTo>
                  <a:lnTo>
                    <a:pt x="1207073" y="790787"/>
                  </a:lnTo>
                  <a:lnTo>
                    <a:pt x="1176019" y="797051"/>
                  </a:lnTo>
                  <a:lnTo>
                    <a:pt x="79755" y="797051"/>
                  </a:lnTo>
                  <a:lnTo>
                    <a:pt x="48702" y="790787"/>
                  </a:lnTo>
                  <a:lnTo>
                    <a:pt x="23352" y="773699"/>
                  </a:lnTo>
                  <a:lnTo>
                    <a:pt x="6264" y="748349"/>
                  </a:lnTo>
                  <a:lnTo>
                    <a:pt x="0" y="717296"/>
                  </a:lnTo>
                  <a:lnTo>
                    <a:pt x="0" y="79756"/>
                  </a:lnTo>
                  <a:close/>
                </a:path>
              </a:pathLst>
            </a:custGeom>
            <a:ln w="12700">
              <a:solidFill>
                <a:srgbClr val="D2471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2" name="Title 51">
            <a:extLst>
              <a:ext uri="{FF2B5EF4-FFF2-40B4-BE49-F238E27FC236}">
                <a16:creationId xmlns:a16="http://schemas.microsoft.com/office/drawing/2014/main" id="{35B658CE-0E51-2CA5-8A09-56F1DFF7415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24964" y="-1354217"/>
            <a:ext cx="6390513" cy="1354217"/>
          </a:xfrm>
        </p:spPr>
        <p:txBody>
          <a:bodyPr wrap="square" lIns="0" tIns="0" rIns="0" bIns="0" anchor="b">
            <a:spAutoFit/>
          </a:bodyPr>
          <a:lstStyle/>
          <a:p>
            <a:r>
              <a:rPr lang="en-US" dirty="0"/>
              <a:t>Data for Decision Making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2595117" y="2929889"/>
            <a:ext cx="1025525" cy="311785"/>
          </a:xfrm>
          <a:prstGeom prst="rect">
            <a:avLst/>
          </a:prstGeom>
        </p:spPr>
        <p:txBody>
          <a:bodyPr vert="horz" wrap="square" lIns="0" tIns="31115" rIns="0" bIns="0" rtlCol="0">
            <a:spAutoFit/>
          </a:bodyPr>
          <a:lstStyle/>
          <a:p>
            <a:pPr marL="292735" marR="5080" indent="-280670">
              <a:lnSpc>
                <a:spcPts val="1060"/>
              </a:lnSpc>
              <a:spcBef>
                <a:spcPts val="245"/>
              </a:spcBef>
            </a:pPr>
            <a:r>
              <a:rPr sz="1000" dirty="0">
                <a:latin typeface="Rockwell"/>
                <a:cs typeface="Rockwell"/>
              </a:rPr>
              <a:t>Data</a:t>
            </a:r>
            <a:r>
              <a:rPr sz="1000" spc="-15" dirty="0">
                <a:latin typeface="Rockwell"/>
                <a:cs typeface="Rockwell"/>
              </a:rPr>
              <a:t> </a:t>
            </a:r>
            <a:r>
              <a:rPr sz="1000" dirty="0">
                <a:latin typeface="Rockwell"/>
                <a:cs typeface="Rockwell"/>
              </a:rPr>
              <a:t>for</a:t>
            </a:r>
            <a:r>
              <a:rPr sz="1000" spc="10" dirty="0">
                <a:latin typeface="Rockwell"/>
                <a:cs typeface="Rockwell"/>
              </a:rPr>
              <a:t> </a:t>
            </a:r>
            <a:r>
              <a:rPr sz="1000" spc="-10" dirty="0">
                <a:latin typeface="Rockwell"/>
                <a:cs typeface="Rockwell"/>
              </a:rPr>
              <a:t>Decision Making</a:t>
            </a:r>
            <a:endParaRPr sz="1000">
              <a:latin typeface="Rockwell"/>
              <a:cs typeface="Rockwell"/>
            </a:endParaRPr>
          </a:p>
        </p:txBody>
      </p:sp>
      <p:grpSp>
        <p:nvGrpSpPr>
          <p:cNvPr id="12" name="object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98322" y="3722878"/>
            <a:ext cx="1409065" cy="942340"/>
            <a:chOff x="798322" y="3722878"/>
            <a:chExt cx="1409065" cy="942340"/>
          </a:xfrm>
        </p:grpSpPr>
        <p:sp>
          <p:nvSpPr>
            <p:cNvPr id="13" name="object 13"/>
            <p:cNvSpPr/>
            <p:nvPr/>
          </p:nvSpPr>
          <p:spPr>
            <a:xfrm>
              <a:off x="804672" y="3729228"/>
              <a:ext cx="1257300" cy="797560"/>
            </a:xfrm>
            <a:custGeom>
              <a:avLst/>
              <a:gdLst/>
              <a:ahLst/>
              <a:cxnLst/>
              <a:rect l="l" t="t" r="r" b="b"/>
              <a:pathLst>
                <a:path w="1257300" h="797560">
                  <a:moveTo>
                    <a:pt x="1177544" y="0"/>
                  </a:moveTo>
                  <a:lnTo>
                    <a:pt x="79705" y="0"/>
                  </a:lnTo>
                  <a:lnTo>
                    <a:pt x="48681" y="6264"/>
                  </a:lnTo>
                  <a:lnTo>
                    <a:pt x="23345" y="23352"/>
                  </a:lnTo>
                  <a:lnTo>
                    <a:pt x="6263" y="48702"/>
                  </a:lnTo>
                  <a:lnTo>
                    <a:pt x="0" y="79756"/>
                  </a:lnTo>
                  <a:lnTo>
                    <a:pt x="0" y="717296"/>
                  </a:lnTo>
                  <a:lnTo>
                    <a:pt x="6263" y="748349"/>
                  </a:lnTo>
                  <a:lnTo>
                    <a:pt x="23345" y="773699"/>
                  </a:lnTo>
                  <a:lnTo>
                    <a:pt x="48681" y="790787"/>
                  </a:lnTo>
                  <a:lnTo>
                    <a:pt x="79705" y="797052"/>
                  </a:lnTo>
                  <a:lnTo>
                    <a:pt x="1177544" y="797052"/>
                  </a:lnTo>
                  <a:lnTo>
                    <a:pt x="1208597" y="790787"/>
                  </a:lnTo>
                  <a:lnTo>
                    <a:pt x="1233947" y="773699"/>
                  </a:lnTo>
                  <a:lnTo>
                    <a:pt x="1251035" y="748349"/>
                  </a:lnTo>
                  <a:lnTo>
                    <a:pt x="1257300" y="717296"/>
                  </a:lnTo>
                  <a:lnTo>
                    <a:pt x="1257300" y="79756"/>
                  </a:lnTo>
                  <a:lnTo>
                    <a:pt x="1251035" y="48702"/>
                  </a:lnTo>
                  <a:lnTo>
                    <a:pt x="1233947" y="23352"/>
                  </a:lnTo>
                  <a:lnTo>
                    <a:pt x="1208597" y="6264"/>
                  </a:lnTo>
                  <a:lnTo>
                    <a:pt x="1177544" y="0"/>
                  </a:lnTo>
                  <a:close/>
                </a:path>
              </a:pathLst>
            </a:custGeom>
            <a:solidFill>
              <a:srgbClr val="A18E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804672" y="3729228"/>
              <a:ext cx="1257300" cy="797560"/>
            </a:xfrm>
            <a:custGeom>
              <a:avLst/>
              <a:gdLst/>
              <a:ahLst/>
              <a:cxnLst/>
              <a:rect l="l" t="t" r="r" b="b"/>
              <a:pathLst>
                <a:path w="1257300" h="797560">
                  <a:moveTo>
                    <a:pt x="0" y="79756"/>
                  </a:moveTo>
                  <a:lnTo>
                    <a:pt x="6263" y="48702"/>
                  </a:lnTo>
                  <a:lnTo>
                    <a:pt x="23345" y="23352"/>
                  </a:lnTo>
                  <a:lnTo>
                    <a:pt x="48681" y="6264"/>
                  </a:lnTo>
                  <a:lnTo>
                    <a:pt x="79705" y="0"/>
                  </a:lnTo>
                  <a:lnTo>
                    <a:pt x="1177544" y="0"/>
                  </a:lnTo>
                  <a:lnTo>
                    <a:pt x="1208597" y="6264"/>
                  </a:lnTo>
                  <a:lnTo>
                    <a:pt x="1233947" y="23352"/>
                  </a:lnTo>
                  <a:lnTo>
                    <a:pt x="1251035" y="48702"/>
                  </a:lnTo>
                  <a:lnTo>
                    <a:pt x="1257300" y="79756"/>
                  </a:lnTo>
                  <a:lnTo>
                    <a:pt x="1257300" y="717296"/>
                  </a:lnTo>
                  <a:lnTo>
                    <a:pt x="1251035" y="748349"/>
                  </a:lnTo>
                  <a:lnTo>
                    <a:pt x="1233947" y="773699"/>
                  </a:lnTo>
                  <a:lnTo>
                    <a:pt x="1208597" y="790787"/>
                  </a:lnTo>
                  <a:lnTo>
                    <a:pt x="1177544" y="797052"/>
                  </a:lnTo>
                  <a:lnTo>
                    <a:pt x="79705" y="797052"/>
                  </a:lnTo>
                  <a:lnTo>
                    <a:pt x="48681" y="790787"/>
                  </a:lnTo>
                  <a:lnTo>
                    <a:pt x="23345" y="773699"/>
                  </a:lnTo>
                  <a:lnTo>
                    <a:pt x="6263" y="748349"/>
                  </a:lnTo>
                  <a:lnTo>
                    <a:pt x="0" y="717296"/>
                  </a:lnTo>
                  <a:lnTo>
                    <a:pt x="0" y="79756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944880" y="3861816"/>
              <a:ext cx="1256030" cy="797560"/>
            </a:xfrm>
            <a:custGeom>
              <a:avLst/>
              <a:gdLst/>
              <a:ahLst/>
              <a:cxnLst/>
              <a:rect l="l" t="t" r="r" b="b"/>
              <a:pathLst>
                <a:path w="1256030" h="797560">
                  <a:moveTo>
                    <a:pt x="1176020" y="0"/>
                  </a:moveTo>
                  <a:lnTo>
                    <a:pt x="79705" y="0"/>
                  </a:lnTo>
                  <a:lnTo>
                    <a:pt x="48681" y="6264"/>
                  </a:lnTo>
                  <a:lnTo>
                    <a:pt x="23345" y="23352"/>
                  </a:lnTo>
                  <a:lnTo>
                    <a:pt x="6263" y="48702"/>
                  </a:lnTo>
                  <a:lnTo>
                    <a:pt x="0" y="79755"/>
                  </a:lnTo>
                  <a:lnTo>
                    <a:pt x="0" y="717295"/>
                  </a:lnTo>
                  <a:lnTo>
                    <a:pt x="6263" y="748349"/>
                  </a:lnTo>
                  <a:lnTo>
                    <a:pt x="23345" y="773699"/>
                  </a:lnTo>
                  <a:lnTo>
                    <a:pt x="48681" y="790787"/>
                  </a:lnTo>
                  <a:lnTo>
                    <a:pt x="79705" y="797051"/>
                  </a:lnTo>
                  <a:lnTo>
                    <a:pt x="1176020" y="797051"/>
                  </a:lnTo>
                  <a:lnTo>
                    <a:pt x="1207073" y="790787"/>
                  </a:lnTo>
                  <a:lnTo>
                    <a:pt x="1232423" y="773699"/>
                  </a:lnTo>
                  <a:lnTo>
                    <a:pt x="1249511" y="748349"/>
                  </a:lnTo>
                  <a:lnTo>
                    <a:pt x="1255776" y="717295"/>
                  </a:lnTo>
                  <a:lnTo>
                    <a:pt x="1255776" y="79755"/>
                  </a:lnTo>
                  <a:lnTo>
                    <a:pt x="1249511" y="48702"/>
                  </a:lnTo>
                  <a:lnTo>
                    <a:pt x="1232423" y="23352"/>
                  </a:lnTo>
                  <a:lnTo>
                    <a:pt x="1207073" y="6264"/>
                  </a:lnTo>
                  <a:lnTo>
                    <a:pt x="1176020" y="0"/>
                  </a:lnTo>
                  <a:close/>
                </a:path>
              </a:pathLst>
            </a:custGeom>
            <a:solidFill>
              <a:srgbClr val="FFFFFF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944880" y="3861816"/>
              <a:ext cx="1256030" cy="797560"/>
            </a:xfrm>
            <a:custGeom>
              <a:avLst/>
              <a:gdLst/>
              <a:ahLst/>
              <a:cxnLst/>
              <a:rect l="l" t="t" r="r" b="b"/>
              <a:pathLst>
                <a:path w="1256030" h="797560">
                  <a:moveTo>
                    <a:pt x="0" y="79755"/>
                  </a:moveTo>
                  <a:lnTo>
                    <a:pt x="6263" y="48702"/>
                  </a:lnTo>
                  <a:lnTo>
                    <a:pt x="23345" y="23352"/>
                  </a:lnTo>
                  <a:lnTo>
                    <a:pt x="48681" y="6264"/>
                  </a:lnTo>
                  <a:lnTo>
                    <a:pt x="79705" y="0"/>
                  </a:lnTo>
                  <a:lnTo>
                    <a:pt x="1176020" y="0"/>
                  </a:lnTo>
                  <a:lnTo>
                    <a:pt x="1207073" y="6264"/>
                  </a:lnTo>
                  <a:lnTo>
                    <a:pt x="1232423" y="23352"/>
                  </a:lnTo>
                  <a:lnTo>
                    <a:pt x="1249511" y="48702"/>
                  </a:lnTo>
                  <a:lnTo>
                    <a:pt x="1255776" y="79755"/>
                  </a:lnTo>
                  <a:lnTo>
                    <a:pt x="1255776" y="717295"/>
                  </a:lnTo>
                  <a:lnTo>
                    <a:pt x="1249511" y="748349"/>
                  </a:lnTo>
                  <a:lnTo>
                    <a:pt x="1232423" y="773699"/>
                  </a:lnTo>
                  <a:lnTo>
                    <a:pt x="1207073" y="790787"/>
                  </a:lnTo>
                  <a:lnTo>
                    <a:pt x="1176020" y="797051"/>
                  </a:lnTo>
                  <a:lnTo>
                    <a:pt x="79705" y="797051"/>
                  </a:lnTo>
                  <a:lnTo>
                    <a:pt x="48681" y="790787"/>
                  </a:lnTo>
                  <a:lnTo>
                    <a:pt x="23345" y="773699"/>
                  </a:lnTo>
                  <a:lnTo>
                    <a:pt x="6263" y="748349"/>
                  </a:lnTo>
                  <a:lnTo>
                    <a:pt x="0" y="717295"/>
                  </a:lnTo>
                  <a:lnTo>
                    <a:pt x="0" y="79755"/>
                  </a:lnTo>
                  <a:close/>
                </a:path>
              </a:pathLst>
            </a:custGeom>
            <a:ln w="12700">
              <a:solidFill>
                <a:srgbClr val="A18E6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1053185" y="3892041"/>
            <a:ext cx="1039494" cy="713740"/>
          </a:xfrm>
          <a:prstGeom prst="rect">
            <a:avLst/>
          </a:prstGeom>
        </p:spPr>
        <p:txBody>
          <a:bodyPr vert="horz" wrap="square" lIns="0" tIns="31115" rIns="0" bIns="0" rtlCol="0">
            <a:spAutoFit/>
          </a:bodyPr>
          <a:lstStyle/>
          <a:p>
            <a:pPr marL="12700" marR="5080" indent="635" algn="ctr">
              <a:lnSpc>
                <a:spcPts val="1060"/>
              </a:lnSpc>
              <a:spcBef>
                <a:spcPts val="245"/>
              </a:spcBef>
            </a:pPr>
            <a:r>
              <a:rPr sz="1000" dirty="0">
                <a:latin typeface="Rockwell"/>
                <a:cs typeface="Rockwell"/>
              </a:rPr>
              <a:t>Prioritizing</a:t>
            </a:r>
            <a:r>
              <a:rPr sz="1000" spc="-45" dirty="0">
                <a:latin typeface="Rockwell"/>
                <a:cs typeface="Rockwell"/>
              </a:rPr>
              <a:t> </a:t>
            </a:r>
            <a:r>
              <a:rPr sz="1000" spc="-20" dirty="0">
                <a:latin typeface="Rockwell"/>
                <a:cs typeface="Rockwell"/>
              </a:rPr>
              <a:t>data </a:t>
            </a:r>
            <a:r>
              <a:rPr sz="1000" dirty="0">
                <a:latin typeface="Rockwell"/>
                <a:cs typeface="Rockwell"/>
              </a:rPr>
              <a:t>usage</a:t>
            </a:r>
            <a:r>
              <a:rPr sz="1000" spc="-20" dirty="0">
                <a:latin typeface="Rockwell"/>
                <a:cs typeface="Rockwell"/>
              </a:rPr>
              <a:t> </a:t>
            </a:r>
            <a:r>
              <a:rPr sz="1000" dirty="0">
                <a:latin typeface="Rockwell"/>
                <a:cs typeface="Rockwell"/>
              </a:rPr>
              <a:t>for</a:t>
            </a:r>
            <a:r>
              <a:rPr sz="1000" spc="-15" dirty="0">
                <a:latin typeface="Rockwell"/>
                <a:cs typeface="Rockwell"/>
              </a:rPr>
              <a:t> </a:t>
            </a:r>
            <a:r>
              <a:rPr sz="1000" spc="-10" dirty="0">
                <a:latin typeface="Rockwell"/>
                <a:cs typeface="Rockwell"/>
              </a:rPr>
              <a:t>making </a:t>
            </a:r>
            <a:r>
              <a:rPr sz="1000" dirty="0">
                <a:latin typeface="Rockwell"/>
                <a:cs typeface="Rockwell"/>
              </a:rPr>
              <a:t>decisions</a:t>
            </a:r>
            <a:r>
              <a:rPr sz="1000" spc="-25" dirty="0">
                <a:latin typeface="Rockwell"/>
                <a:cs typeface="Rockwell"/>
              </a:rPr>
              <a:t> </a:t>
            </a:r>
            <a:r>
              <a:rPr sz="1000" dirty="0">
                <a:latin typeface="Rockwell"/>
                <a:cs typeface="Rockwell"/>
              </a:rPr>
              <a:t>at</a:t>
            </a:r>
            <a:r>
              <a:rPr sz="1000" spc="-35" dirty="0">
                <a:latin typeface="Rockwell"/>
                <a:cs typeface="Rockwell"/>
              </a:rPr>
              <a:t> </a:t>
            </a:r>
            <a:r>
              <a:rPr sz="1000" spc="-25" dirty="0">
                <a:latin typeface="Rockwell"/>
                <a:cs typeface="Rockwell"/>
              </a:rPr>
              <a:t>an </a:t>
            </a:r>
            <a:r>
              <a:rPr sz="1000" spc="-10" dirty="0">
                <a:latin typeface="Rockwell"/>
                <a:cs typeface="Rockwell"/>
              </a:rPr>
              <a:t>organizational level</a:t>
            </a:r>
            <a:endParaRPr sz="1000">
              <a:latin typeface="Rockwell"/>
              <a:cs typeface="Rockwell"/>
            </a:endParaRPr>
          </a:p>
        </p:txBody>
      </p:sp>
      <p:grpSp>
        <p:nvGrpSpPr>
          <p:cNvPr id="18" name="object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334514" y="3722878"/>
            <a:ext cx="1409065" cy="942340"/>
            <a:chOff x="2334514" y="3722878"/>
            <a:chExt cx="1409065" cy="942340"/>
          </a:xfrm>
        </p:grpSpPr>
        <p:sp>
          <p:nvSpPr>
            <p:cNvPr id="19" name="object 19"/>
            <p:cNvSpPr/>
            <p:nvPr/>
          </p:nvSpPr>
          <p:spPr>
            <a:xfrm>
              <a:off x="2340864" y="3729228"/>
              <a:ext cx="1256030" cy="797560"/>
            </a:xfrm>
            <a:custGeom>
              <a:avLst/>
              <a:gdLst/>
              <a:ahLst/>
              <a:cxnLst/>
              <a:rect l="l" t="t" r="r" b="b"/>
              <a:pathLst>
                <a:path w="1256029" h="797560">
                  <a:moveTo>
                    <a:pt x="1176020" y="0"/>
                  </a:moveTo>
                  <a:lnTo>
                    <a:pt x="79756" y="0"/>
                  </a:lnTo>
                  <a:lnTo>
                    <a:pt x="48702" y="6264"/>
                  </a:lnTo>
                  <a:lnTo>
                    <a:pt x="23352" y="23352"/>
                  </a:lnTo>
                  <a:lnTo>
                    <a:pt x="6264" y="48702"/>
                  </a:lnTo>
                  <a:lnTo>
                    <a:pt x="0" y="79756"/>
                  </a:lnTo>
                  <a:lnTo>
                    <a:pt x="0" y="717296"/>
                  </a:lnTo>
                  <a:lnTo>
                    <a:pt x="6264" y="748349"/>
                  </a:lnTo>
                  <a:lnTo>
                    <a:pt x="23352" y="773699"/>
                  </a:lnTo>
                  <a:lnTo>
                    <a:pt x="48702" y="790787"/>
                  </a:lnTo>
                  <a:lnTo>
                    <a:pt x="79756" y="797052"/>
                  </a:lnTo>
                  <a:lnTo>
                    <a:pt x="1176020" y="797052"/>
                  </a:lnTo>
                  <a:lnTo>
                    <a:pt x="1207073" y="790787"/>
                  </a:lnTo>
                  <a:lnTo>
                    <a:pt x="1232423" y="773699"/>
                  </a:lnTo>
                  <a:lnTo>
                    <a:pt x="1249511" y="748349"/>
                  </a:lnTo>
                  <a:lnTo>
                    <a:pt x="1255776" y="717296"/>
                  </a:lnTo>
                  <a:lnTo>
                    <a:pt x="1255776" y="79756"/>
                  </a:lnTo>
                  <a:lnTo>
                    <a:pt x="1249511" y="48702"/>
                  </a:lnTo>
                  <a:lnTo>
                    <a:pt x="1232423" y="23352"/>
                  </a:lnTo>
                  <a:lnTo>
                    <a:pt x="1207073" y="6264"/>
                  </a:lnTo>
                  <a:lnTo>
                    <a:pt x="1176020" y="0"/>
                  </a:lnTo>
                  <a:close/>
                </a:path>
              </a:pathLst>
            </a:custGeom>
            <a:solidFill>
              <a:srgbClr val="A18E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2340864" y="3729228"/>
              <a:ext cx="1256030" cy="797560"/>
            </a:xfrm>
            <a:custGeom>
              <a:avLst/>
              <a:gdLst/>
              <a:ahLst/>
              <a:cxnLst/>
              <a:rect l="l" t="t" r="r" b="b"/>
              <a:pathLst>
                <a:path w="1256029" h="797560">
                  <a:moveTo>
                    <a:pt x="0" y="79756"/>
                  </a:moveTo>
                  <a:lnTo>
                    <a:pt x="6264" y="48702"/>
                  </a:lnTo>
                  <a:lnTo>
                    <a:pt x="23352" y="23352"/>
                  </a:lnTo>
                  <a:lnTo>
                    <a:pt x="48702" y="6264"/>
                  </a:lnTo>
                  <a:lnTo>
                    <a:pt x="79756" y="0"/>
                  </a:lnTo>
                  <a:lnTo>
                    <a:pt x="1176020" y="0"/>
                  </a:lnTo>
                  <a:lnTo>
                    <a:pt x="1207073" y="6264"/>
                  </a:lnTo>
                  <a:lnTo>
                    <a:pt x="1232423" y="23352"/>
                  </a:lnTo>
                  <a:lnTo>
                    <a:pt x="1249511" y="48702"/>
                  </a:lnTo>
                  <a:lnTo>
                    <a:pt x="1255776" y="79756"/>
                  </a:lnTo>
                  <a:lnTo>
                    <a:pt x="1255776" y="717296"/>
                  </a:lnTo>
                  <a:lnTo>
                    <a:pt x="1249511" y="748349"/>
                  </a:lnTo>
                  <a:lnTo>
                    <a:pt x="1232423" y="773699"/>
                  </a:lnTo>
                  <a:lnTo>
                    <a:pt x="1207073" y="790787"/>
                  </a:lnTo>
                  <a:lnTo>
                    <a:pt x="1176020" y="797052"/>
                  </a:lnTo>
                  <a:lnTo>
                    <a:pt x="79756" y="797052"/>
                  </a:lnTo>
                  <a:lnTo>
                    <a:pt x="48702" y="790787"/>
                  </a:lnTo>
                  <a:lnTo>
                    <a:pt x="23352" y="773699"/>
                  </a:lnTo>
                  <a:lnTo>
                    <a:pt x="6264" y="748349"/>
                  </a:lnTo>
                  <a:lnTo>
                    <a:pt x="0" y="717296"/>
                  </a:lnTo>
                  <a:lnTo>
                    <a:pt x="0" y="79756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2481072" y="3861816"/>
              <a:ext cx="1256030" cy="797560"/>
            </a:xfrm>
            <a:custGeom>
              <a:avLst/>
              <a:gdLst/>
              <a:ahLst/>
              <a:cxnLst/>
              <a:rect l="l" t="t" r="r" b="b"/>
              <a:pathLst>
                <a:path w="1256029" h="797560">
                  <a:moveTo>
                    <a:pt x="1176019" y="0"/>
                  </a:moveTo>
                  <a:lnTo>
                    <a:pt x="79755" y="0"/>
                  </a:lnTo>
                  <a:lnTo>
                    <a:pt x="48702" y="6264"/>
                  </a:lnTo>
                  <a:lnTo>
                    <a:pt x="23352" y="23352"/>
                  </a:lnTo>
                  <a:lnTo>
                    <a:pt x="6264" y="48702"/>
                  </a:lnTo>
                  <a:lnTo>
                    <a:pt x="0" y="79755"/>
                  </a:lnTo>
                  <a:lnTo>
                    <a:pt x="0" y="717295"/>
                  </a:lnTo>
                  <a:lnTo>
                    <a:pt x="6264" y="748349"/>
                  </a:lnTo>
                  <a:lnTo>
                    <a:pt x="23352" y="773699"/>
                  </a:lnTo>
                  <a:lnTo>
                    <a:pt x="48702" y="790787"/>
                  </a:lnTo>
                  <a:lnTo>
                    <a:pt x="79755" y="797051"/>
                  </a:lnTo>
                  <a:lnTo>
                    <a:pt x="1176019" y="797051"/>
                  </a:lnTo>
                  <a:lnTo>
                    <a:pt x="1207073" y="790787"/>
                  </a:lnTo>
                  <a:lnTo>
                    <a:pt x="1232423" y="773699"/>
                  </a:lnTo>
                  <a:lnTo>
                    <a:pt x="1249511" y="748349"/>
                  </a:lnTo>
                  <a:lnTo>
                    <a:pt x="1255776" y="717295"/>
                  </a:lnTo>
                  <a:lnTo>
                    <a:pt x="1255776" y="79755"/>
                  </a:lnTo>
                  <a:lnTo>
                    <a:pt x="1249511" y="48702"/>
                  </a:lnTo>
                  <a:lnTo>
                    <a:pt x="1232423" y="23352"/>
                  </a:lnTo>
                  <a:lnTo>
                    <a:pt x="1207073" y="6264"/>
                  </a:lnTo>
                  <a:lnTo>
                    <a:pt x="1176019" y="0"/>
                  </a:lnTo>
                  <a:close/>
                </a:path>
              </a:pathLst>
            </a:custGeom>
            <a:solidFill>
              <a:srgbClr val="FFFFFF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2481072" y="3861816"/>
              <a:ext cx="1256030" cy="797560"/>
            </a:xfrm>
            <a:custGeom>
              <a:avLst/>
              <a:gdLst/>
              <a:ahLst/>
              <a:cxnLst/>
              <a:rect l="l" t="t" r="r" b="b"/>
              <a:pathLst>
                <a:path w="1256029" h="797560">
                  <a:moveTo>
                    <a:pt x="0" y="79755"/>
                  </a:moveTo>
                  <a:lnTo>
                    <a:pt x="6264" y="48702"/>
                  </a:lnTo>
                  <a:lnTo>
                    <a:pt x="23352" y="23352"/>
                  </a:lnTo>
                  <a:lnTo>
                    <a:pt x="48702" y="6264"/>
                  </a:lnTo>
                  <a:lnTo>
                    <a:pt x="79755" y="0"/>
                  </a:lnTo>
                  <a:lnTo>
                    <a:pt x="1176019" y="0"/>
                  </a:lnTo>
                  <a:lnTo>
                    <a:pt x="1207073" y="6264"/>
                  </a:lnTo>
                  <a:lnTo>
                    <a:pt x="1232423" y="23352"/>
                  </a:lnTo>
                  <a:lnTo>
                    <a:pt x="1249511" y="48702"/>
                  </a:lnTo>
                  <a:lnTo>
                    <a:pt x="1255776" y="79755"/>
                  </a:lnTo>
                  <a:lnTo>
                    <a:pt x="1255776" y="717295"/>
                  </a:lnTo>
                  <a:lnTo>
                    <a:pt x="1249511" y="748349"/>
                  </a:lnTo>
                  <a:lnTo>
                    <a:pt x="1232423" y="773699"/>
                  </a:lnTo>
                  <a:lnTo>
                    <a:pt x="1207073" y="790787"/>
                  </a:lnTo>
                  <a:lnTo>
                    <a:pt x="1176019" y="797051"/>
                  </a:lnTo>
                  <a:lnTo>
                    <a:pt x="79755" y="797051"/>
                  </a:lnTo>
                  <a:lnTo>
                    <a:pt x="48702" y="790787"/>
                  </a:lnTo>
                  <a:lnTo>
                    <a:pt x="23352" y="773699"/>
                  </a:lnTo>
                  <a:lnTo>
                    <a:pt x="6264" y="748349"/>
                  </a:lnTo>
                  <a:lnTo>
                    <a:pt x="0" y="717295"/>
                  </a:lnTo>
                  <a:lnTo>
                    <a:pt x="0" y="79755"/>
                  </a:lnTo>
                  <a:close/>
                </a:path>
              </a:pathLst>
            </a:custGeom>
            <a:ln w="12700">
              <a:solidFill>
                <a:srgbClr val="A18E6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2541777" y="3959097"/>
            <a:ext cx="1134110" cy="579755"/>
          </a:xfrm>
          <a:prstGeom prst="rect">
            <a:avLst/>
          </a:prstGeom>
        </p:spPr>
        <p:txBody>
          <a:bodyPr vert="horz" wrap="square" lIns="0" tIns="31115" rIns="0" bIns="0" rtlCol="0">
            <a:spAutoFit/>
          </a:bodyPr>
          <a:lstStyle/>
          <a:p>
            <a:pPr marL="12700" marR="5080" indent="-635" algn="ctr">
              <a:lnSpc>
                <a:spcPts val="1060"/>
              </a:lnSpc>
              <a:spcBef>
                <a:spcPts val="245"/>
              </a:spcBef>
            </a:pPr>
            <a:r>
              <a:rPr sz="1000" spc="-10" dirty="0">
                <a:latin typeface="Rockwell"/>
                <a:cs typeface="Rockwell"/>
              </a:rPr>
              <a:t>Developing </a:t>
            </a:r>
            <a:r>
              <a:rPr sz="1000" dirty="0">
                <a:latin typeface="Rockwell"/>
                <a:cs typeface="Rockwell"/>
              </a:rPr>
              <a:t>measures</a:t>
            </a:r>
            <a:r>
              <a:rPr sz="1000" spc="-35" dirty="0">
                <a:latin typeface="Rockwell"/>
                <a:cs typeface="Rockwell"/>
              </a:rPr>
              <a:t> </a:t>
            </a:r>
            <a:r>
              <a:rPr sz="1000" dirty="0">
                <a:latin typeface="Rockwell"/>
                <a:cs typeface="Rockwell"/>
              </a:rPr>
              <a:t>to</a:t>
            </a:r>
            <a:r>
              <a:rPr sz="1000" spc="-35" dirty="0">
                <a:latin typeface="Rockwell"/>
                <a:cs typeface="Rockwell"/>
              </a:rPr>
              <a:t> </a:t>
            </a:r>
            <a:r>
              <a:rPr sz="1000" spc="-10" dirty="0">
                <a:latin typeface="Rockwell"/>
                <a:cs typeface="Rockwell"/>
              </a:rPr>
              <a:t>assess </a:t>
            </a:r>
            <a:r>
              <a:rPr sz="1000" dirty="0">
                <a:latin typeface="Rockwell"/>
                <a:cs typeface="Rockwell"/>
              </a:rPr>
              <a:t>the</a:t>
            </a:r>
            <a:r>
              <a:rPr sz="1000" spc="-55" dirty="0">
                <a:latin typeface="Rockwell"/>
                <a:cs typeface="Rockwell"/>
              </a:rPr>
              <a:t> </a:t>
            </a:r>
            <a:r>
              <a:rPr sz="1000" dirty="0">
                <a:latin typeface="Rockwell"/>
                <a:cs typeface="Rockwell"/>
              </a:rPr>
              <a:t>success</a:t>
            </a:r>
            <a:r>
              <a:rPr sz="1000" spc="-30" dirty="0">
                <a:latin typeface="Rockwell"/>
                <a:cs typeface="Rockwell"/>
              </a:rPr>
              <a:t> </a:t>
            </a:r>
            <a:r>
              <a:rPr sz="1000" spc="-25" dirty="0">
                <a:latin typeface="Rockwell"/>
                <a:cs typeface="Rockwell"/>
              </a:rPr>
              <a:t>and </a:t>
            </a:r>
            <a:r>
              <a:rPr sz="1000" dirty="0">
                <a:latin typeface="Rockwell"/>
                <a:cs typeface="Rockwell"/>
              </a:rPr>
              <a:t>impact</a:t>
            </a:r>
            <a:r>
              <a:rPr sz="1000" spc="-10" dirty="0">
                <a:latin typeface="Rockwell"/>
                <a:cs typeface="Rockwell"/>
              </a:rPr>
              <a:t> </a:t>
            </a:r>
            <a:r>
              <a:rPr sz="1000" dirty="0">
                <a:latin typeface="Rockwell"/>
                <a:cs typeface="Rockwell"/>
              </a:rPr>
              <a:t>of</a:t>
            </a:r>
            <a:r>
              <a:rPr sz="1000" spc="-20" dirty="0">
                <a:latin typeface="Rockwell"/>
                <a:cs typeface="Rockwell"/>
              </a:rPr>
              <a:t> </a:t>
            </a:r>
            <a:r>
              <a:rPr sz="1000" spc="-10" dirty="0">
                <a:latin typeface="Rockwell"/>
                <a:cs typeface="Rockwell"/>
              </a:rPr>
              <a:t>services</a:t>
            </a:r>
            <a:endParaRPr sz="1000">
              <a:latin typeface="Rockwell"/>
              <a:cs typeface="Rockwell"/>
            </a:endParaRPr>
          </a:p>
        </p:txBody>
      </p:sp>
      <p:grpSp>
        <p:nvGrpSpPr>
          <p:cNvPr id="24" name="object 2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334514" y="4885690"/>
            <a:ext cx="1409065" cy="944244"/>
            <a:chOff x="2334514" y="4885690"/>
            <a:chExt cx="1409065" cy="944244"/>
          </a:xfrm>
        </p:grpSpPr>
        <p:sp>
          <p:nvSpPr>
            <p:cNvPr id="25" name="object 25"/>
            <p:cNvSpPr/>
            <p:nvPr/>
          </p:nvSpPr>
          <p:spPr>
            <a:xfrm>
              <a:off x="2340864" y="4892040"/>
              <a:ext cx="1256030" cy="798830"/>
            </a:xfrm>
            <a:custGeom>
              <a:avLst/>
              <a:gdLst/>
              <a:ahLst/>
              <a:cxnLst/>
              <a:rect l="l" t="t" r="r" b="b"/>
              <a:pathLst>
                <a:path w="1256029" h="798829">
                  <a:moveTo>
                    <a:pt x="1175893" y="0"/>
                  </a:moveTo>
                  <a:lnTo>
                    <a:pt x="79883" y="0"/>
                  </a:lnTo>
                  <a:lnTo>
                    <a:pt x="48809" y="6284"/>
                  </a:lnTo>
                  <a:lnTo>
                    <a:pt x="23415" y="23415"/>
                  </a:lnTo>
                  <a:lnTo>
                    <a:pt x="6284" y="48809"/>
                  </a:lnTo>
                  <a:lnTo>
                    <a:pt x="0" y="79883"/>
                  </a:lnTo>
                  <a:lnTo>
                    <a:pt x="0" y="718718"/>
                  </a:lnTo>
                  <a:lnTo>
                    <a:pt x="6284" y="749803"/>
                  </a:lnTo>
                  <a:lnTo>
                    <a:pt x="23415" y="775187"/>
                  </a:lnTo>
                  <a:lnTo>
                    <a:pt x="48809" y="792300"/>
                  </a:lnTo>
                  <a:lnTo>
                    <a:pt x="79883" y="798576"/>
                  </a:lnTo>
                  <a:lnTo>
                    <a:pt x="1175893" y="798576"/>
                  </a:lnTo>
                  <a:lnTo>
                    <a:pt x="1206966" y="792300"/>
                  </a:lnTo>
                  <a:lnTo>
                    <a:pt x="1232360" y="775187"/>
                  </a:lnTo>
                  <a:lnTo>
                    <a:pt x="1249491" y="749803"/>
                  </a:lnTo>
                  <a:lnTo>
                    <a:pt x="1255776" y="718718"/>
                  </a:lnTo>
                  <a:lnTo>
                    <a:pt x="1255776" y="79883"/>
                  </a:lnTo>
                  <a:lnTo>
                    <a:pt x="1249491" y="48809"/>
                  </a:lnTo>
                  <a:lnTo>
                    <a:pt x="1232360" y="23415"/>
                  </a:lnTo>
                  <a:lnTo>
                    <a:pt x="1206966" y="6284"/>
                  </a:lnTo>
                  <a:lnTo>
                    <a:pt x="1175893" y="0"/>
                  </a:lnTo>
                  <a:close/>
                </a:path>
              </a:pathLst>
            </a:custGeom>
            <a:solidFill>
              <a:srgbClr val="94615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2340864" y="4892040"/>
              <a:ext cx="1256030" cy="798830"/>
            </a:xfrm>
            <a:custGeom>
              <a:avLst/>
              <a:gdLst/>
              <a:ahLst/>
              <a:cxnLst/>
              <a:rect l="l" t="t" r="r" b="b"/>
              <a:pathLst>
                <a:path w="1256029" h="798829">
                  <a:moveTo>
                    <a:pt x="0" y="79883"/>
                  </a:moveTo>
                  <a:lnTo>
                    <a:pt x="6284" y="48809"/>
                  </a:lnTo>
                  <a:lnTo>
                    <a:pt x="23415" y="23415"/>
                  </a:lnTo>
                  <a:lnTo>
                    <a:pt x="48809" y="6284"/>
                  </a:lnTo>
                  <a:lnTo>
                    <a:pt x="79883" y="0"/>
                  </a:lnTo>
                  <a:lnTo>
                    <a:pt x="1175893" y="0"/>
                  </a:lnTo>
                  <a:lnTo>
                    <a:pt x="1206966" y="6284"/>
                  </a:lnTo>
                  <a:lnTo>
                    <a:pt x="1232360" y="23415"/>
                  </a:lnTo>
                  <a:lnTo>
                    <a:pt x="1249491" y="48809"/>
                  </a:lnTo>
                  <a:lnTo>
                    <a:pt x="1255776" y="79883"/>
                  </a:lnTo>
                  <a:lnTo>
                    <a:pt x="1255776" y="718718"/>
                  </a:lnTo>
                  <a:lnTo>
                    <a:pt x="1249491" y="749803"/>
                  </a:lnTo>
                  <a:lnTo>
                    <a:pt x="1232360" y="775187"/>
                  </a:lnTo>
                  <a:lnTo>
                    <a:pt x="1206966" y="792300"/>
                  </a:lnTo>
                  <a:lnTo>
                    <a:pt x="1175893" y="798576"/>
                  </a:lnTo>
                  <a:lnTo>
                    <a:pt x="79883" y="798576"/>
                  </a:lnTo>
                  <a:lnTo>
                    <a:pt x="48809" y="792300"/>
                  </a:lnTo>
                  <a:lnTo>
                    <a:pt x="23415" y="775187"/>
                  </a:lnTo>
                  <a:lnTo>
                    <a:pt x="6284" y="749803"/>
                  </a:lnTo>
                  <a:lnTo>
                    <a:pt x="0" y="718718"/>
                  </a:lnTo>
                  <a:lnTo>
                    <a:pt x="0" y="79883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2481072" y="5024628"/>
              <a:ext cx="1256030" cy="798830"/>
            </a:xfrm>
            <a:custGeom>
              <a:avLst/>
              <a:gdLst/>
              <a:ahLst/>
              <a:cxnLst/>
              <a:rect l="l" t="t" r="r" b="b"/>
              <a:pathLst>
                <a:path w="1256029" h="798829">
                  <a:moveTo>
                    <a:pt x="1175892" y="0"/>
                  </a:moveTo>
                  <a:lnTo>
                    <a:pt x="79882" y="0"/>
                  </a:lnTo>
                  <a:lnTo>
                    <a:pt x="48809" y="6284"/>
                  </a:lnTo>
                  <a:lnTo>
                    <a:pt x="23415" y="23415"/>
                  </a:lnTo>
                  <a:lnTo>
                    <a:pt x="6284" y="48809"/>
                  </a:lnTo>
                  <a:lnTo>
                    <a:pt x="0" y="79883"/>
                  </a:lnTo>
                  <a:lnTo>
                    <a:pt x="0" y="718718"/>
                  </a:lnTo>
                  <a:lnTo>
                    <a:pt x="6284" y="749803"/>
                  </a:lnTo>
                  <a:lnTo>
                    <a:pt x="23415" y="775187"/>
                  </a:lnTo>
                  <a:lnTo>
                    <a:pt x="48809" y="792300"/>
                  </a:lnTo>
                  <a:lnTo>
                    <a:pt x="79882" y="798576"/>
                  </a:lnTo>
                  <a:lnTo>
                    <a:pt x="1175892" y="798576"/>
                  </a:lnTo>
                  <a:lnTo>
                    <a:pt x="1206966" y="792300"/>
                  </a:lnTo>
                  <a:lnTo>
                    <a:pt x="1232360" y="775187"/>
                  </a:lnTo>
                  <a:lnTo>
                    <a:pt x="1249491" y="749803"/>
                  </a:lnTo>
                  <a:lnTo>
                    <a:pt x="1255776" y="718718"/>
                  </a:lnTo>
                  <a:lnTo>
                    <a:pt x="1255776" y="79883"/>
                  </a:lnTo>
                  <a:lnTo>
                    <a:pt x="1249491" y="48809"/>
                  </a:lnTo>
                  <a:lnTo>
                    <a:pt x="1232360" y="23415"/>
                  </a:lnTo>
                  <a:lnTo>
                    <a:pt x="1206966" y="6284"/>
                  </a:lnTo>
                  <a:lnTo>
                    <a:pt x="1175892" y="0"/>
                  </a:lnTo>
                  <a:close/>
                </a:path>
              </a:pathLst>
            </a:custGeom>
            <a:solidFill>
              <a:srgbClr val="FFFFFF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2481072" y="5024628"/>
              <a:ext cx="1256030" cy="798830"/>
            </a:xfrm>
            <a:custGeom>
              <a:avLst/>
              <a:gdLst/>
              <a:ahLst/>
              <a:cxnLst/>
              <a:rect l="l" t="t" r="r" b="b"/>
              <a:pathLst>
                <a:path w="1256029" h="798829">
                  <a:moveTo>
                    <a:pt x="0" y="79883"/>
                  </a:moveTo>
                  <a:lnTo>
                    <a:pt x="6284" y="48809"/>
                  </a:lnTo>
                  <a:lnTo>
                    <a:pt x="23415" y="23415"/>
                  </a:lnTo>
                  <a:lnTo>
                    <a:pt x="48809" y="6284"/>
                  </a:lnTo>
                  <a:lnTo>
                    <a:pt x="79882" y="0"/>
                  </a:lnTo>
                  <a:lnTo>
                    <a:pt x="1175892" y="0"/>
                  </a:lnTo>
                  <a:lnTo>
                    <a:pt x="1206966" y="6284"/>
                  </a:lnTo>
                  <a:lnTo>
                    <a:pt x="1232360" y="23415"/>
                  </a:lnTo>
                  <a:lnTo>
                    <a:pt x="1249491" y="48809"/>
                  </a:lnTo>
                  <a:lnTo>
                    <a:pt x="1255776" y="79883"/>
                  </a:lnTo>
                  <a:lnTo>
                    <a:pt x="1255776" y="718718"/>
                  </a:lnTo>
                  <a:lnTo>
                    <a:pt x="1249491" y="749803"/>
                  </a:lnTo>
                  <a:lnTo>
                    <a:pt x="1232360" y="775187"/>
                  </a:lnTo>
                  <a:lnTo>
                    <a:pt x="1206966" y="792300"/>
                  </a:lnTo>
                  <a:lnTo>
                    <a:pt x="1175892" y="798576"/>
                  </a:lnTo>
                  <a:lnTo>
                    <a:pt x="79882" y="798576"/>
                  </a:lnTo>
                  <a:lnTo>
                    <a:pt x="48809" y="792300"/>
                  </a:lnTo>
                  <a:lnTo>
                    <a:pt x="23415" y="775187"/>
                  </a:lnTo>
                  <a:lnTo>
                    <a:pt x="6284" y="749803"/>
                  </a:lnTo>
                  <a:lnTo>
                    <a:pt x="0" y="718718"/>
                  </a:lnTo>
                  <a:lnTo>
                    <a:pt x="0" y="79883"/>
                  </a:lnTo>
                  <a:close/>
                </a:path>
              </a:pathLst>
            </a:custGeom>
            <a:ln w="12700">
              <a:solidFill>
                <a:srgbClr val="94615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5" name="object 35"/>
          <p:cNvSpPr txBox="1"/>
          <p:nvPr/>
        </p:nvSpPr>
        <p:spPr>
          <a:xfrm>
            <a:off x="4068571" y="3959097"/>
            <a:ext cx="1151255" cy="579755"/>
          </a:xfrm>
          <a:prstGeom prst="rect">
            <a:avLst/>
          </a:prstGeom>
        </p:spPr>
        <p:txBody>
          <a:bodyPr vert="horz" wrap="square" lIns="0" tIns="31115" rIns="0" bIns="0" rtlCol="0">
            <a:spAutoFit/>
          </a:bodyPr>
          <a:lstStyle/>
          <a:p>
            <a:pPr marL="12065" marR="5080" algn="ctr">
              <a:lnSpc>
                <a:spcPts val="1060"/>
              </a:lnSpc>
              <a:spcBef>
                <a:spcPts val="245"/>
              </a:spcBef>
            </a:pPr>
            <a:r>
              <a:rPr sz="1000" dirty="0">
                <a:latin typeface="Rockwell"/>
                <a:cs typeface="Rockwell"/>
              </a:rPr>
              <a:t>Great</a:t>
            </a:r>
            <a:r>
              <a:rPr sz="1000" spc="-25" dirty="0">
                <a:latin typeface="Rockwell"/>
                <a:cs typeface="Rockwell"/>
              </a:rPr>
              <a:t> </a:t>
            </a:r>
            <a:r>
              <a:rPr sz="1000" dirty="0">
                <a:latin typeface="Rockwell"/>
                <a:cs typeface="Rockwell"/>
              </a:rPr>
              <a:t>way</a:t>
            </a:r>
            <a:r>
              <a:rPr sz="1000" spc="-15" dirty="0">
                <a:latin typeface="Rockwell"/>
                <a:cs typeface="Rockwell"/>
              </a:rPr>
              <a:t> </a:t>
            </a:r>
            <a:r>
              <a:rPr sz="1000" dirty="0">
                <a:latin typeface="Rockwell"/>
                <a:cs typeface="Rockwell"/>
              </a:rPr>
              <a:t>to</a:t>
            </a:r>
            <a:r>
              <a:rPr sz="1000" spc="-15" dirty="0">
                <a:latin typeface="Rockwell"/>
                <a:cs typeface="Rockwell"/>
              </a:rPr>
              <a:t> </a:t>
            </a:r>
            <a:r>
              <a:rPr sz="1000" spc="-10" dirty="0">
                <a:latin typeface="Rockwell"/>
                <a:cs typeface="Rockwell"/>
              </a:rPr>
              <a:t>justify </a:t>
            </a:r>
            <a:r>
              <a:rPr sz="1000" dirty="0">
                <a:latin typeface="Rockwell"/>
                <a:cs typeface="Rockwell"/>
              </a:rPr>
              <a:t>services</a:t>
            </a:r>
            <a:r>
              <a:rPr sz="1000" spc="-40" dirty="0">
                <a:latin typeface="Rockwell"/>
                <a:cs typeface="Rockwell"/>
              </a:rPr>
              <a:t> </a:t>
            </a:r>
            <a:r>
              <a:rPr sz="1000" dirty="0">
                <a:latin typeface="Rockwell"/>
                <a:cs typeface="Rockwell"/>
              </a:rPr>
              <a:t>that</a:t>
            </a:r>
            <a:r>
              <a:rPr sz="1000" spc="-35" dirty="0">
                <a:latin typeface="Rockwell"/>
                <a:cs typeface="Rockwell"/>
              </a:rPr>
              <a:t> </a:t>
            </a:r>
            <a:r>
              <a:rPr sz="1000" spc="-20" dirty="0">
                <a:latin typeface="Rockwell"/>
                <a:cs typeface="Rockwell"/>
              </a:rPr>
              <a:t>seem </a:t>
            </a:r>
            <a:r>
              <a:rPr sz="1000" dirty="0">
                <a:latin typeface="Rockwell"/>
                <a:cs typeface="Rockwell"/>
              </a:rPr>
              <a:t>more</a:t>
            </a:r>
            <a:r>
              <a:rPr sz="1000" spc="-35" dirty="0">
                <a:latin typeface="Rockwell"/>
                <a:cs typeface="Rockwell"/>
              </a:rPr>
              <a:t> </a:t>
            </a:r>
            <a:r>
              <a:rPr sz="1000" spc="-10" dirty="0">
                <a:latin typeface="Rockwell"/>
                <a:cs typeface="Rockwell"/>
              </a:rPr>
              <a:t>challenging </a:t>
            </a:r>
            <a:r>
              <a:rPr sz="1000" dirty="0">
                <a:latin typeface="Rockwell"/>
                <a:cs typeface="Rockwell"/>
              </a:rPr>
              <a:t>or</a:t>
            </a:r>
            <a:r>
              <a:rPr sz="1000" spc="-15" dirty="0">
                <a:latin typeface="Rockwell"/>
                <a:cs typeface="Rockwell"/>
              </a:rPr>
              <a:t> </a:t>
            </a:r>
            <a:r>
              <a:rPr sz="1000" dirty="0">
                <a:latin typeface="Rockwell"/>
                <a:cs typeface="Rockwell"/>
              </a:rPr>
              <a:t>for </a:t>
            </a:r>
            <a:r>
              <a:rPr sz="1000" spc="-25" dirty="0">
                <a:latin typeface="Rockwell"/>
                <a:cs typeface="Rockwell"/>
              </a:rPr>
              <a:t>ROI</a:t>
            </a:r>
            <a:endParaRPr sz="1000">
              <a:latin typeface="Rockwell"/>
              <a:cs typeface="Rockwel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2553970" y="5257038"/>
            <a:ext cx="1107440" cy="311785"/>
          </a:xfrm>
          <a:prstGeom prst="rect">
            <a:avLst/>
          </a:prstGeom>
        </p:spPr>
        <p:txBody>
          <a:bodyPr vert="horz" wrap="square" lIns="0" tIns="31115" rIns="0" bIns="0" rtlCol="0">
            <a:spAutoFit/>
          </a:bodyPr>
          <a:lstStyle/>
          <a:p>
            <a:pPr marL="35560" marR="5080" indent="-22860">
              <a:lnSpc>
                <a:spcPts val="1060"/>
              </a:lnSpc>
              <a:spcBef>
                <a:spcPts val="245"/>
              </a:spcBef>
            </a:pPr>
            <a:r>
              <a:rPr sz="1000" dirty="0">
                <a:latin typeface="Rockwell"/>
                <a:cs typeface="Rockwell"/>
              </a:rPr>
              <a:t>especially</a:t>
            </a:r>
            <a:r>
              <a:rPr sz="1000" spc="-20" dirty="0">
                <a:latin typeface="Rockwell"/>
                <a:cs typeface="Rockwell"/>
              </a:rPr>
              <a:t> </a:t>
            </a:r>
            <a:r>
              <a:rPr sz="1000" dirty="0">
                <a:latin typeface="Rockwell"/>
                <a:cs typeface="Rockwell"/>
              </a:rPr>
              <a:t>for</a:t>
            </a:r>
            <a:r>
              <a:rPr sz="1000" spc="-20" dirty="0">
                <a:latin typeface="Rockwell"/>
                <a:cs typeface="Rockwell"/>
              </a:rPr>
              <a:t> time </a:t>
            </a:r>
            <a:r>
              <a:rPr sz="1000" dirty="0">
                <a:latin typeface="Rockwell"/>
                <a:cs typeface="Rockwell"/>
              </a:rPr>
              <a:t>intensive</a:t>
            </a:r>
            <a:r>
              <a:rPr sz="1000" spc="-65" dirty="0">
                <a:latin typeface="Rockwell"/>
                <a:cs typeface="Rockwell"/>
              </a:rPr>
              <a:t> </a:t>
            </a:r>
            <a:r>
              <a:rPr sz="1000" spc="-10" dirty="0">
                <a:latin typeface="Rockwell"/>
                <a:cs typeface="Rockwell"/>
              </a:rPr>
              <a:t>projects</a:t>
            </a:r>
            <a:endParaRPr sz="1000">
              <a:latin typeface="Rockwell"/>
              <a:cs typeface="Rockwell"/>
            </a:endParaRPr>
          </a:p>
        </p:txBody>
      </p:sp>
      <p:grpSp>
        <p:nvGrpSpPr>
          <p:cNvPr id="30" name="object 3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870705" y="3722878"/>
            <a:ext cx="1409065" cy="942340"/>
            <a:chOff x="3870705" y="3722878"/>
            <a:chExt cx="1409065" cy="942340"/>
          </a:xfrm>
        </p:grpSpPr>
        <p:sp>
          <p:nvSpPr>
            <p:cNvPr id="31" name="object 31"/>
            <p:cNvSpPr/>
            <p:nvPr/>
          </p:nvSpPr>
          <p:spPr>
            <a:xfrm>
              <a:off x="3877055" y="3729228"/>
              <a:ext cx="1256030" cy="797560"/>
            </a:xfrm>
            <a:custGeom>
              <a:avLst/>
              <a:gdLst/>
              <a:ahLst/>
              <a:cxnLst/>
              <a:rect l="l" t="t" r="r" b="b"/>
              <a:pathLst>
                <a:path w="1256029" h="797560">
                  <a:moveTo>
                    <a:pt x="1176020" y="0"/>
                  </a:moveTo>
                  <a:lnTo>
                    <a:pt x="79756" y="0"/>
                  </a:lnTo>
                  <a:lnTo>
                    <a:pt x="48702" y="6264"/>
                  </a:lnTo>
                  <a:lnTo>
                    <a:pt x="23352" y="23352"/>
                  </a:lnTo>
                  <a:lnTo>
                    <a:pt x="6264" y="48702"/>
                  </a:lnTo>
                  <a:lnTo>
                    <a:pt x="0" y="79756"/>
                  </a:lnTo>
                  <a:lnTo>
                    <a:pt x="0" y="717296"/>
                  </a:lnTo>
                  <a:lnTo>
                    <a:pt x="6264" y="748349"/>
                  </a:lnTo>
                  <a:lnTo>
                    <a:pt x="23352" y="773699"/>
                  </a:lnTo>
                  <a:lnTo>
                    <a:pt x="48702" y="790787"/>
                  </a:lnTo>
                  <a:lnTo>
                    <a:pt x="79756" y="797052"/>
                  </a:lnTo>
                  <a:lnTo>
                    <a:pt x="1176020" y="797052"/>
                  </a:lnTo>
                  <a:lnTo>
                    <a:pt x="1207073" y="790787"/>
                  </a:lnTo>
                  <a:lnTo>
                    <a:pt x="1232423" y="773699"/>
                  </a:lnTo>
                  <a:lnTo>
                    <a:pt x="1249511" y="748349"/>
                  </a:lnTo>
                  <a:lnTo>
                    <a:pt x="1255776" y="717296"/>
                  </a:lnTo>
                  <a:lnTo>
                    <a:pt x="1255776" y="79756"/>
                  </a:lnTo>
                  <a:lnTo>
                    <a:pt x="1249511" y="48702"/>
                  </a:lnTo>
                  <a:lnTo>
                    <a:pt x="1232423" y="23352"/>
                  </a:lnTo>
                  <a:lnTo>
                    <a:pt x="1207073" y="6264"/>
                  </a:lnTo>
                  <a:lnTo>
                    <a:pt x="1176020" y="0"/>
                  </a:lnTo>
                  <a:close/>
                </a:path>
              </a:pathLst>
            </a:custGeom>
            <a:solidFill>
              <a:srgbClr val="A18E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3877055" y="3729228"/>
              <a:ext cx="1256030" cy="797560"/>
            </a:xfrm>
            <a:custGeom>
              <a:avLst/>
              <a:gdLst/>
              <a:ahLst/>
              <a:cxnLst/>
              <a:rect l="l" t="t" r="r" b="b"/>
              <a:pathLst>
                <a:path w="1256029" h="797560">
                  <a:moveTo>
                    <a:pt x="0" y="79756"/>
                  </a:moveTo>
                  <a:lnTo>
                    <a:pt x="6264" y="48702"/>
                  </a:lnTo>
                  <a:lnTo>
                    <a:pt x="23352" y="23352"/>
                  </a:lnTo>
                  <a:lnTo>
                    <a:pt x="48702" y="6264"/>
                  </a:lnTo>
                  <a:lnTo>
                    <a:pt x="79756" y="0"/>
                  </a:lnTo>
                  <a:lnTo>
                    <a:pt x="1176020" y="0"/>
                  </a:lnTo>
                  <a:lnTo>
                    <a:pt x="1207073" y="6264"/>
                  </a:lnTo>
                  <a:lnTo>
                    <a:pt x="1232423" y="23352"/>
                  </a:lnTo>
                  <a:lnTo>
                    <a:pt x="1249511" y="48702"/>
                  </a:lnTo>
                  <a:lnTo>
                    <a:pt x="1255776" y="79756"/>
                  </a:lnTo>
                  <a:lnTo>
                    <a:pt x="1255776" y="717296"/>
                  </a:lnTo>
                  <a:lnTo>
                    <a:pt x="1249511" y="748349"/>
                  </a:lnTo>
                  <a:lnTo>
                    <a:pt x="1232423" y="773699"/>
                  </a:lnTo>
                  <a:lnTo>
                    <a:pt x="1207073" y="790787"/>
                  </a:lnTo>
                  <a:lnTo>
                    <a:pt x="1176020" y="797052"/>
                  </a:lnTo>
                  <a:lnTo>
                    <a:pt x="79756" y="797052"/>
                  </a:lnTo>
                  <a:lnTo>
                    <a:pt x="48702" y="790787"/>
                  </a:lnTo>
                  <a:lnTo>
                    <a:pt x="23352" y="773699"/>
                  </a:lnTo>
                  <a:lnTo>
                    <a:pt x="6264" y="748349"/>
                  </a:lnTo>
                  <a:lnTo>
                    <a:pt x="0" y="717296"/>
                  </a:lnTo>
                  <a:lnTo>
                    <a:pt x="0" y="79756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4015739" y="3861816"/>
              <a:ext cx="1257300" cy="797560"/>
            </a:xfrm>
            <a:custGeom>
              <a:avLst/>
              <a:gdLst/>
              <a:ahLst/>
              <a:cxnLst/>
              <a:rect l="l" t="t" r="r" b="b"/>
              <a:pathLst>
                <a:path w="1257300" h="797560">
                  <a:moveTo>
                    <a:pt x="1177544" y="0"/>
                  </a:moveTo>
                  <a:lnTo>
                    <a:pt x="79756" y="0"/>
                  </a:lnTo>
                  <a:lnTo>
                    <a:pt x="48702" y="6264"/>
                  </a:lnTo>
                  <a:lnTo>
                    <a:pt x="23352" y="23352"/>
                  </a:lnTo>
                  <a:lnTo>
                    <a:pt x="6264" y="48702"/>
                  </a:lnTo>
                  <a:lnTo>
                    <a:pt x="0" y="79755"/>
                  </a:lnTo>
                  <a:lnTo>
                    <a:pt x="0" y="717295"/>
                  </a:lnTo>
                  <a:lnTo>
                    <a:pt x="6264" y="748349"/>
                  </a:lnTo>
                  <a:lnTo>
                    <a:pt x="23352" y="773699"/>
                  </a:lnTo>
                  <a:lnTo>
                    <a:pt x="48702" y="790787"/>
                  </a:lnTo>
                  <a:lnTo>
                    <a:pt x="79756" y="797051"/>
                  </a:lnTo>
                  <a:lnTo>
                    <a:pt x="1177544" y="797051"/>
                  </a:lnTo>
                  <a:lnTo>
                    <a:pt x="1208597" y="790787"/>
                  </a:lnTo>
                  <a:lnTo>
                    <a:pt x="1233947" y="773699"/>
                  </a:lnTo>
                  <a:lnTo>
                    <a:pt x="1251035" y="748349"/>
                  </a:lnTo>
                  <a:lnTo>
                    <a:pt x="1257300" y="717295"/>
                  </a:lnTo>
                  <a:lnTo>
                    <a:pt x="1257300" y="79755"/>
                  </a:lnTo>
                  <a:lnTo>
                    <a:pt x="1251035" y="48702"/>
                  </a:lnTo>
                  <a:lnTo>
                    <a:pt x="1233947" y="23352"/>
                  </a:lnTo>
                  <a:lnTo>
                    <a:pt x="1208597" y="6264"/>
                  </a:lnTo>
                  <a:lnTo>
                    <a:pt x="1177544" y="0"/>
                  </a:lnTo>
                  <a:close/>
                </a:path>
              </a:pathLst>
            </a:custGeom>
            <a:solidFill>
              <a:srgbClr val="FFFFFF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4015739" y="3861816"/>
              <a:ext cx="1257300" cy="797560"/>
            </a:xfrm>
            <a:custGeom>
              <a:avLst/>
              <a:gdLst/>
              <a:ahLst/>
              <a:cxnLst/>
              <a:rect l="l" t="t" r="r" b="b"/>
              <a:pathLst>
                <a:path w="1257300" h="797560">
                  <a:moveTo>
                    <a:pt x="0" y="79755"/>
                  </a:moveTo>
                  <a:lnTo>
                    <a:pt x="6264" y="48702"/>
                  </a:lnTo>
                  <a:lnTo>
                    <a:pt x="23352" y="23352"/>
                  </a:lnTo>
                  <a:lnTo>
                    <a:pt x="48702" y="6264"/>
                  </a:lnTo>
                  <a:lnTo>
                    <a:pt x="79756" y="0"/>
                  </a:lnTo>
                  <a:lnTo>
                    <a:pt x="1177544" y="0"/>
                  </a:lnTo>
                  <a:lnTo>
                    <a:pt x="1208597" y="6264"/>
                  </a:lnTo>
                  <a:lnTo>
                    <a:pt x="1233947" y="23352"/>
                  </a:lnTo>
                  <a:lnTo>
                    <a:pt x="1251035" y="48702"/>
                  </a:lnTo>
                  <a:lnTo>
                    <a:pt x="1257300" y="79755"/>
                  </a:lnTo>
                  <a:lnTo>
                    <a:pt x="1257300" y="717295"/>
                  </a:lnTo>
                  <a:lnTo>
                    <a:pt x="1251035" y="748349"/>
                  </a:lnTo>
                  <a:lnTo>
                    <a:pt x="1233947" y="773699"/>
                  </a:lnTo>
                  <a:lnTo>
                    <a:pt x="1208597" y="790787"/>
                  </a:lnTo>
                  <a:lnTo>
                    <a:pt x="1177544" y="797051"/>
                  </a:lnTo>
                  <a:lnTo>
                    <a:pt x="79756" y="797051"/>
                  </a:lnTo>
                  <a:lnTo>
                    <a:pt x="48702" y="790787"/>
                  </a:lnTo>
                  <a:lnTo>
                    <a:pt x="23352" y="773699"/>
                  </a:lnTo>
                  <a:lnTo>
                    <a:pt x="6264" y="748349"/>
                  </a:lnTo>
                  <a:lnTo>
                    <a:pt x="0" y="717295"/>
                  </a:lnTo>
                  <a:lnTo>
                    <a:pt x="0" y="79755"/>
                  </a:lnTo>
                  <a:close/>
                </a:path>
              </a:pathLst>
            </a:custGeom>
            <a:ln w="12700">
              <a:solidFill>
                <a:srgbClr val="A18E6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6" name="object 3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870705" y="2560066"/>
            <a:ext cx="1409065" cy="942340"/>
            <a:chOff x="3870705" y="2560066"/>
            <a:chExt cx="1409065" cy="942340"/>
          </a:xfrm>
        </p:grpSpPr>
        <p:sp>
          <p:nvSpPr>
            <p:cNvPr id="37" name="object 37"/>
            <p:cNvSpPr/>
            <p:nvPr/>
          </p:nvSpPr>
          <p:spPr>
            <a:xfrm>
              <a:off x="3877055" y="2566416"/>
              <a:ext cx="1256030" cy="797560"/>
            </a:xfrm>
            <a:custGeom>
              <a:avLst/>
              <a:gdLst/>
              <a:ahLst/>
              <a:cxnLst/>
              <a:rect l="l" t="t" r="r" b="b"/>
              <a:pathLst>
                <a:path w="1256029" h="797560">
                  <a:moveTo>
                    <a:pt x="1176020" y="0"/>
                  </a:moveTo>
                  <a:lnTo>
                    <a:pt x="79756" y="0"/>
                  </a:lnTo>
                  <a:lnTo>
                    <a:pt x="48702" y="6264"/>
                  </a:lnTo>
                  <a:lnTo>
                    <a:pt x="23352" y="23352"/>
                  </a:lnTo>
                  <a:lnTo>
                    <a:pt x="6264" y="48702"/>
                  </a:lnTo>
                  <a:lnTo>
                    <a:pt x="0" y="79756"/>
                  </a:lnTo>
                  <a:lnTo>
                    <a:pt x="0" y="717296"/>
                  </a:lnTo>
                  <a:lnTo>
                    <a:pt x="6264" y="748349"/>
                  </a:lnTo>
                  <a:lnTo>
                    <a:pt x="23352" y="773699"/>
                  </a:lnTo>
                  <a:lnTo>
                    <a:pt x="48702" y="790787"/>
                  </a:lnTo>
                  <a:lnTo>
                    <a:pt x="79756" y="797051"/>
                  </a:lnTo>
                  <a:lnTo>
                    <a:pt x="1176020" y="797051"/>
                  </a:lnTo>
                  <a:lnTo>
                    <a:pt x="1207073" y="790787"/>
                  </a:lnTo>
                  <a:lnTo>
                    <a:pt x="1232423" y="773699"/>
                  </a:lnTo>
                  <a:lnTo>
                    <a:pt x="1249511" y="748349"/>
                  </a:lnTo>
                  <a:lnTo>
                    <a:pt x="1255776" y="717296"/>
                  </a:lnTo>
                  <a:lnTo>
                    <a:pt x="1255776" y="79756"/>
                  </a:lnTo>
                  <a:lnTo>
                    <a:pt x="1249511" y="48702"/>
                  </a:lnTo>
                  <a:lnTo>
                    <a:pt x="1232423" y="23352"/>
                  </a:lnTo>
                  <a:lnTo>
                    <a:pt x="1207073" y="6264"/>
                  </a:lnTo>
                  <a:lnTo>
                    <a:pt x="1176020" y="0"/>
                  </a:lnTo>
                  <a:close/>
                </a:path>
              </a:pathLst>
            </a:custGeom>
            <a:solidFill>
              <a:srgbClr val="D247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3877055" y="2566416"/>
              <a:ext cx="1256030" cy="797560"/>
            </a:xfrm>
            <a:custGeom>
              <a:avLst/>
              <a:gdLst/>
              <a:ahLst/>
              <a:cxnLst/>
              <a:rect l="l" t="t" r="r" b="b"/>
              <a:pathLst>
                <a:path w="1256029" h="797560">
                  <a:moveTo>
                    <a:pt x="0" y="79756"/>
                  </a:moveTo>
                  <a:lnTo>
                    <a:pt x="6264" y="48702"/>
                  </a:lnTo>
                  <a:lnTo>
                    <a:pt x="23352" y="23352"/>
                  </a:lnTo>
                  <a:lnTo>
                    <a:pt x="48702" y="6264"/>
                  </a:lnTo>
                  <a:lnTo>
                    <a:pt x="79756" y="0"/>
                  </a:lnTo>
                  <a:lnTo>
                    <a:pt x="1176020" y="0"/>
                  </a:lnTo>
                  <a:lnTo>
                    <a:pt x="1207073" y="6264"/>
                  </a:lnTo>
                  <a:lnTo>
                    <a:pt x="1232423" y="23352"/>
                  </a:lnTo>
                  <a:lnTo>
                    <a:pt x="1249511" y="48702"/>
                  </a:lnTo>
                  <a:lnTo>
                    <a:pt x="1255776" y="79756"/>
                  </a:lnTo>
                  <a:lnTo>
                    <a:pt x="1255776" y="717296"/>
                  </a:lnTo>
                  <a:lnTo>
                    <a:pt x="1249511" y="748349"/>
                  </a:lnTo>
                  <a:lnTo>
                    <a:pt x="1232423" y="773699"/>
                  </a:lnTo>
                  <a:lnTo>
                    <a:pt x="1207073" y="790787"/>
                  </a:lnTo>
                  <a:lnTo>
                    <a:pt x="1176020" y="797051"/>
                  </a:lnTo>
                  <a:lnTo>
                    <a:pt x="79756" y="797051"/>
                  </a:lnTo>
                  <a:lnTo>
                    <a:pt x="48702" y="790787"/>
                  </a:lnTo>
                  <a:lnTo>
                    <a:pt x="23352" y="773699"/>
                  </a:lnTo>
                  <a:lnTo>
                    <a:pt x="6264" y="748349"/>
                  </a:lnTo>
                  <a:lnTo>
                    <a:pt x="0" y="717296"/>
                  </a:lnTo>
                  <a:lnTo>
                    <a:pt x="0" y="79756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4015739" y="2699004"/>
              <a:ext cx="1257300" cy="797560"/>
            </a:xfrm>
            <a:custGeom>
              <a:avLst/>
              <a:gdLst/>
              <a:ahLst/>
              <a:cxnLst/>
              <a:rect l="l" t="t" r="r" b="b"/>
              <a:pathLst>
                <a:path w="1257300" h="797560">
                  <a:moveTo>
                    <a:pt x="1177544" y="0"/>
                  </a:moveTo>
                  <a:lnTo>
                    <a:pt x="79756" y="0"/>
                  </a:lnTo>
                  <a:lnTo>
                    <a:pt x="48702" y="6264"/>
                  </a:lnTo>
                  <a:lnTo>
                    <a:pt x="23352" y="23352"/>
                  </a:lnTo>
                  <a:lnTo>
                    <a:pt x="6264" y="48702"/>
                  </a:lnTo>
                  <a:lnTo>
                    <a:pt x="0" y="79756"/>
                  </a:lnTo>
                  <a:lnTo>
                    <a:pt x="0" y="717296"/>
                  </a:lnTo>
                  <a:lnTo>
                    <a:pt x="6264" y="748349"/>
                  </a:lnTo>
                  <a:lnTo>
                    <a:pt x="23352" y="773699"/>
                  </a:lnTo>
                  <a:lnTo>
                    <a:pt x="48702" y="790787"/>
                  </a:lnTo>
                  <a:lnTo>
                    <a:pt x="79756" y="797051"/>
                  </a:lnTo>
                  <a:lnTo>
                    <a:pt x="1177544" y="797051"/>
                  </a:lnTo>
                  <a:lnTo>
                    <a:pt x="1208597" y="790787"/>
                  </a:lnTo>
                  <a:lnTo>
                    <a:pt x="1233947" y="773699"/>
                  </a:lnTo>
                  <a:lnTo>
                    <a:pt x="1251035" y="748349"/>
                  </a:lnTo>
                  <a:lnTo>
                    <a:pt x="1257300" y="717296"/>
                  </a:lnTo>
                  <a:lnTo>
                    <a:pt x="1257300" y="79756"/>
                  </a:lnTo>
                  <a:lnTo>
                    <a:pt x="1251035" y="48702"/>
                  </a:lnTo>
                  <a:lnTo>
                    <a:pt x="1233947" y="23352"/>
                  </a:lnTo>
                  <a:lnTo>
                    <a:pt x="1208597" y="6264"/>
                  </a:lnTo>
                  <a:lnTo>
                    <a:pt x="1177544" y="0"/>
                  </a:lnTo>
                  <a:close/>
                </a:path>
              </a:pathLst>
            </a:custGeom>
            <a:solidFill>
              <a:srgbClr val="FFFFFF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4015739" y="2699004"/>
              <a:ext cx="1257300" cy="797560"/>
            </a:xfrm>
            <a:custGeom>
              <a:avLst/>
              <a:gdLst/>
              <a:ahLst/>
              <a:cxnLst/>
              <a:rect l="l" t="t" r="r" b="b"/>
              <a:pathLst>
                <a:path w="1257300" h="797560">
                  <a:moveTo>
                    <a:pt x="0" y="79756"/>
                  </a:moveTo>
                  <a:lnTo>
                    <a:pt x="6264" y="48702"/>
                  </a:lnTo>
                  <a:lnTo>
                    <a:pt x="23352" y="23352"/>
                  </a:lnTo>
                  <a:lnTo>
                    <a:pt x="48702" y="6264"/>
                  </a:lnTo>
                  <a:lnTo>
                    <a:pt x="79756" y="0"/>
                  </a:lnTo>
                  <a:lnTo>
                    <a:pt x="1177544" y="0"/>
                  </a:lnTo>
                  <a:lnTo>
                    <a:pt x="1208597" y="6264"/>
                  </a:lnTo>
                  <a:lnTo>
                    <a:pt x="1233947" y="23352"/>
                  </a:lnTo>
                  <a:lnTo>
                    <a:pt x="1251035" y="48702"/>
                  </a:lnTo>
                  <a:lnTo>
                    <a:pt x="1257300" y="79756"/>
                  </a:lnTo>
                  <a:lnTo>
                    <a:pt x="1257300" y="717296"/>
                  </a:lnTo>
                  <a:lnTo>
                    <a:pt x="1251035" y="748349"/>
                  </a:lnTo>
                  <a:lnTo>
                    <a:pt x="1233947" y="773699"/>
                  </a:lnTo>
                  <a:lnTo>
                    <a:pt x="1208597" y="790787"/>
                  </a:lnTo>
                  <a:lnTo>
                    <a:pt x="1177544" y="797051"/>
                  </a:lnTo>
                  <a:lnTo>
                    <a:pt x="79756" y="797051"/>
                  </a:lnTo>
                  <a:lnTo>
                    <a:pt x="48702" y="790787"/>
                  </a:lnTo>
                  <a:lnTo>
                    <a:pt x="23352" y="773699"/>
                  </a:lnTo>
                  <a:lnTo>
                    <a:pt x="6264" y="748349"/>
                  </a:lnTo>
                  <a:lnTo>
                    <a:pt x="0" y="717296"/>
                  </a:lnTo>
                  <a:lnTo>
                    <a:pt x="0" y="79756"/>
                  </a:lnTo>
                  <a:close/>
                </a:path>
              </a:pathLst>
            </a:custGeom>
            <a:ln w="12700">
              <a:solidFill>
                <a:srgbClr val="D2471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1" name="object 41"/>
          <p:cNvSpPr txBox="1"/>
          <p:nvPr/>
        </p:nvSpPr>
        <p:spPr>
          <a:xfrm>
            <a:off x="4327652" y="2996945"/>
            <a:ext cx="63500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10" dirty="0">
                <a:latin typeface="Rockwell"/>
                <a:cs typeface="Rockwell"/>
              </a:rPr>
              <a:t>Examples:</a:t>
            </a:r>
            <a:endParaRPr sz="1000">
              <a:latin typeface="Rockwell"/>
              <a:cs typeface="Rockwell"/>
            </a:endParaRPr>
          </a:p>
        </p:txBody>
      </p:sp>
      <p:grpSp>
        <p:nvGrpSpPr>
          <p:cNvPr id="42" name="object 4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411723" y="2566416"/>
            <a:ext cx="1402715" cy="935990"/>
            <a:chOff x="5411723" y="2566416"/>
            <a:chExt cx="1402715" cy="935990"/>
          </a:xfrm>
        </p:grpSpPr>
        <p:sp>
          <p:nvSpPr>
            <p:cNvPr id="43" name="object 43"/>
            <p:cNvSpPr/>
            <p:nvPr/>
          </p:nvSpPr>
          <p:spPr>
            <a:xfrm>
              <a:off x="5411723" y="2566416"/>
              <a:ext cx="1257300" cy="797560"/>
            </a:xfrm>
            <a:custGeom>
              <a:avLst/>
              <a:gdLst/>
              <a:ahLst/>
              <a:cxnLst/>
              <a:rect l="l" t="t" r="r" b="b"/>
              <a:pathLst>
                <a:path w="1257300" h="797560">
                  <a:moveTo>
                    <a:pt x="1177544" y="0"/>
                  </a:moveTo>
                  <a:lnTo>
                    <a:pt x="79755" y="0"/>
                  </a:lnTo>
                  <a:lnTo>
                    <a:pt x="48702" y="6264"/>
                  </a:lnTo>
                  <a:lnTo>
                    <a:pt x="23352" y="23352"/>
                  </a:lnTo>
                  <a:lnTo>
                    <a:pt x="6264" y="48702"/>
                  </a:lnTo>
                  <a:lnTo>
                    <a:pt x="0" y="79756"/>
                  </a:lnTo>
                  <a:lnTo>
                    <a:pt x="0" y="717296"/>
                  </a:lnTo>
                  <a:lnTo>
                    <a:pt x="6264" y="748349"/>
                  </a:lnTo>
                  <a:lnTo>
                    <a:pt x="23352" y="773699"/>
                  </a:lnTo>
                  <a:lnTo>
                    <a:pt x="48702" y="790787"/>
                  </a:lnTo>
                  <a:lnTo>
                    <a:pt x="79755" y="797051"/>
                  </a:lnTo>
                  <a:lnTo>
                    <a:pt x="1177544" y="797051"/>
                  </a:lnTo>
                  <a:lnTo>
                    <a:pt x="1208597" y="790787"/>
                  </a:lnTo>
                  <a:lnTo>
                    <a:pt x="1233947" y="773699"/>
                  </a:lnTo>
                  <a:lnTo>
                    <a:pt x="1251035" y="748349"/>
                  </a:lnTo>
                  <a:lnTo>
                    <a:pt x="1257300" y="717296"/>
                  </a:lnTo>
                  <a:lnTo>
                    <a:pt x="1257300" y="79756"/>
                  </a:lnTo>
                  <a:lnTo>
                    <a:pt x="1251035" y="48702"/>
                  </a:lnTo>
                  <a:lnTo>
                    <a:pt x="1233947" y="23352"/>
                  </a:lnTo>
                  <a:lnTo>
                    <a:pt x="1208597" y="6264"/>
                  </a:lnTo>
                  <a:lnTo>
                    <a:pt x="1177544" y="0"/>
                  </a:lnTo>
                  <a:close/>
                </a:path>
              </a:pathLst>
            </a:custGeom>
            <a:solidFill>
              <a:srgbClr val="D247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5551931" y="2699004"/>
              <a:ext cx="1256030" cy="797560"/>
            </a:xfrm>
            <a:custGeom>
              <a:avLst/>
              <a:gdLst/>
              <a:ahLst/>
              <a:cxnLst/>
              <a:rect l="l" t="t" r="r" b="b"/>
              <a:pathLst>
                <a:path w="1256029" h="797560">
                  <a:moveTo>
                    <a:pt x="1176019" y="0"/>
                  </a:moveTo>
                  <a:lnTo>
                    <a:pt x="79755" y="0"/>
                  </a:lnTo>
                  <a:lnTo>
                    <a:pt x="48702" y="6264"/>
                  </a:lnTo>
                  <a:lnTo>
                    <a:pt x="23352" y="23352"/>
                  </a:lnTo>
                  <a:lnTo>
                    <a:pt x="6264" y="48702"/>
                  </a:lnTo>
                  <a:lnTo>
                    <a:pt x="0" y="79756"/>
                  </a:lnTo>
                  <a:lnTo>
                    <a:pt x="0" y="717296"/>
                  </a:lnTo>
                  <a:lnTo>
                    <a:pt x="6264" y="748349"/>
                  </a:lnTo>
                  <a:lnTo>
                    <a:pt x="23352" y="773699"/>
                  </a:lnTo>
                  <a:lnTo>
                    <a:pt x="48702" y="790787"/>
                  </a:lnTo>
                  <a:lnTo>
                    <a:pt x="79755" y="797051"/>
                  </a:lnTo>
                  <a:lnTo>
                    <a:pt x="1176019" y="797051"/>
                  </a:lnTo>
                  <a:lnTo>
                    <a:pt x="1207073" y="790787"/>
                  </a:lnTo>
                  <a:lnTo>
                    <a:pt x="1232423" y="773699"/>
                  </a:lnTo>
                  <a:lnTo>
                    <a:pt x="1249511" y="748349"/>
                  </a:lnTo>
                  <a:lnTo>
                    <a:pt x="1255775" y="717296"/>
                  </a:lnTo>
                  <a:lnTo>
                    <a:pt x="1255775" y="79756"/>
                  </a:lnTo>
                  <a:lnTo>
                    <a:pt x="1249511" y="48702"/>
                  </a:lnTo>
                  <a:lnTo>
                    <a:pt x="1232423" y="23352"/>
                  </a:lnTo>
                  <a:lnTo>
                    <a:pt x="1207073" y="6264"/>
                  </a:lnTo>
                  <a:lnTo>
                    <a:pt x="1176019" y="0"/>
                  </a:lnTo>
                  <a:close/>
                </a:path>
              </a:pathLst>
            </a:custGeom>
            <a:solidFill>
              <a:srgbClr val="FFFFFF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5551931" y="2699004"/>
              <a:ext cx="1256030" cy="797560"/>
            </a:xfrm>
            <a:custGeom>
              <a:avLst/>
              <a:gdLst/>
              <a:ahLst/>
              <a:cxnLst/>
              <a:rect l="l" t="t" r="r" b="b"/>
              <a:pathLst>
                <a:path w="1256029" h="797560">
                  <a:moveTo>
                    <a:pt x="0" y="79756"/>
                  </a:moveTo>
                  <a:lnTo>
                    <a:pt x="6264" y="48702"/>
                  </a:lnTo>
                  <a:lnTo>
                    <a:pt x="23352" y="23352"/>
                  </a:lnTo>
                  <a:lnTo>
                    <a:pt x="48702" y="6264"/>
                  </a:lnTo>
                  <a:lnTo>
                    <a:pt x="79755" y="0"/>
                  </a:lnTo>
                  <a:lnTo>
                    <a:pt x="1176019" y="0"/>
                  </a:lnTo>
                  <a:lnTo>
                    <a:pt x="1207073" y="6264"/>
                  </a:lnTo>
                  <a:lnTo>
                    <a:pt x="1232423" y="23352"/>
                  </a:lnTo>
                  <a:lnTo>
                    <a:pt x="1249511" y="48702"/>
                  </a:lnTo>
                  <a:lnTo>
                    <a:pt x="1255775" y="79756"/>
                  </a:lnTo>
                  <a:lnTo>
                    <a:pt x="1255775" y="717296"/>
                  </a:lnTo>
                  <a:lnTo>
                    <a:pt x="1249511" y="748349"/>
                  </a:lnTo>
                  <a:lnTo>
                    <a:pt x="1232423" y="773699"/>
                  </a:lnTo>
                  <a:lnTo>
                    <a:pt x="1207073" y="790787"/>
                  </a:lnTo>
                  <a:lnTo>
                    <a:pt x="1176019" y="797051"/>
                  </a:lnTo>
                  <a:lnTo>
                    <a:pt x="79755" y="797051"/>
                  </a:lnTo>
                  <a:lnTo>
                    <a:pt x="48702" y="790787"/>
                  </a:lnTo>
                  <a:lnTo>
                    <a:pt x="23352" y="773699"/>
                  </a:lnTo>
                  <a:lnTo>
                    <a:pt x="6264" y="748349"/>
                  </a:lnTo>
                  <a:lnTo>
                    <a:pt x="0" y="717296"/>
                  </a:lnTo>
                  <a:lnTo>
                    <a:pt x="0" y="79756"/>
                  </a:lnTo>
                  <a:close/>
                </a:path>
              </a:pathLst>
            </a:custGeom>
            <a:ln w="12700">
              <a:solidFill>
                <a:srgbClr val="D2471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6" name="object 46"/>
          <p:cNvSpPr txBox="1"/>
          <p:nvPr/>
        </p:nvSpPr>
        <p:spPr>
          <a:xfrm>
            <a:off x="5758434" y="2996945"/>
            <a:ext cx="84455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latin typeface="Rockwell"/>
                <a:cs typeface="Rockwell"/>
              </a:rPr>
              <a:t>Book</a:t>
            </a:r>
            <a:r>
              <a:rPr sz="1000" spc="-35" dirty="0">
                <a:latin typeface="Rockwell"/>
                <a:cs typeface="Rockwell"/>
              </a:rPr>
              <a:t> </a:t>
            </a:r>
            <a:r>
              <a:rPr sz="1000" spc="-10" dirty="0">
                <a:latin typeface="Rockwell"/>
                <a:cs typeface="Rockwell"/>
              </a:rPr>
              <a:t>deposits</a:t>
            </a:r>
            <a:endParaRPr sz="1000">
              <a:latin typeface="Rockwell"/>
              <a:cs typeface="Rockwell"/>
            </a:endParaRPr>
          </a:p>
        </p:txBody>
      </p:sp>
      <p:grpSp>
        <p:nvGrpSpPr>
          <p:cNvPr id="47" name="object 4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947916" y="2566416"/>
            <a:ext cx="1402715" cy="935990"/>
            <a:chOff x="6947916" y="2566416"/>
            <a:chExt cx="1402715" cy="935990"/>
          </a:xfrm>
        </p:grpSpPr>
        <p:sp>
          <p:nvSpPr>
            <p:cNvPr id="48" name="object 48"/>
            <p:cNvSpPr/>
            <p:nvPr/>
          </p:nvSpPr>
          <p:spPr>
            <a:xfrm>
              <a:off x="6947916" y="2566416"/>
              <a:ext cx="1256030" cy="797560"/>
            </a:xfrm>
            <a:custGeom>
              <a:avLst/>
              <a:gdLst/>
              <a:ahLst/>
              <a:cxnLst/>
              <a:rect l="l" t="t" r="r" b="b"/>
              <a:pathLst>
                <a:path w="1256029" h="797560">
                  <a:moveTo>
                    <a:pt x="1176019" y="0"/>
                  </a:moveTo>
                  <a:lnTo>
                    <a:pt x="79755" y="0"/>
                  </a:lnTo>
                  <a:lnTo>
                    <a:pt x="48702" y="6264"/>
                  </a:lnTo>
                  <a:lnTo>
                    <a:pt x="23352" y="23352"/>
                  </a:lnTo>
                  <a:lnTo>
                    <a:pt x="6264" y="48702"/>
                  </a:lnTo>
                  <a:lnTo>
                    <a:pt x="0" y="79756"/>
                  </a:lnTo>
                  <a:lnTo>
                    <a:pt x="0" y="717296"/>
                  </a:lnTo>
                  <a:lnTo>
                    <a:pt x="6264" y="748349"/>
                  </a:lnTo>
                  <a:lnTo>
                    <a:pt x="23352" y="773699"/>
                  </a:lnTo>
                  <a:lnTo>
                    <a:pt x="48702" y="790787"/>
                  </a:lnTo>
                  <a:lnTo>
                    <a:pt x="79755" y="797051"/>
                  </a:lnTo>
                  <a:lnTo>
                    <a:pt x="1176019" y="797051"/>
                  </a:lnTo>
                  <a:lnTo>
                    <a:pt x="1207073" y="790787"/>
                  </a:lnTo>
                  <a:lnTo>
                    <a:pt x="1232423" y="773699"/>
                  </a:lnTo>
                  <a:lnTo>
                    <a:pt x="1249511" y="748349"/>
                  </a:lnTo>
                  <a:lnTo>
                    <a:pt x="1255776" y="717296"/>
                  </a:lnTo>
                  <a:lnTo>
                    <a:pt x="1255776" y="79756"/>
                  </a:lnTo>
                  <a:lnTo>
                    <a:pt x="1249511" y="48702"/>
                  </a:lnTo>
                  <a:lnTo>
                    <a:pt x="1232423" y="23352"/>
                  </a:lnTo>
                  <a:lnTo>
                    <a:pt x="1207073" y="6264"/>
                  </a:lnTo>
                  <a:lnTo>
                    <a:pt x="1176019" y="0"/>
                  </a:lnTo>
                  <a:close/>
                </a:path>
              </a:pathLst>
            </a:custGeom>
            <a:solidFill>
              <a:srgbClr val="D247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7086600" y="2699004"/>
              <a:ext cx="1257300" cy="797560"/>
            </a:xfrm>
            <a:custGeom>
              <a:avLst/>
              <a:gdLst/>
              <a:ahLst/>
              <a:cxnLst/>
              <a:rect l="l" t="t" r="r" b="b"/>
              <a:pathLst>
                <a:path w="1257300" h="797560">
                  <a:moveTo>
                    <a:pt x="1177544" y="0"/>
                  </a:moveTo>
                  <a:lnTo>
                    <a:pt x="79755" y="0"/>
                  </a:lnTo>
                  <a:lnTo>
                    <a:pt x="48702" y="6264"/>
                  </a:lnTo>
                  <a:lnTo>
                    <a:pt x="23352" y="23352"/>
                  </a:lnTo>
                  <a:lnTo>
                    <a:pt x="6264" y="48702"/>
                  </a:lnTo>
                  <a:lnTo>
                    <a:pt x="0" y="79756"/>
                  </a:lnTo>
                  <a:lnTo>
                    <a:pt x="0" y="717296"/>
                  </a:lnTo>
                  <a:lnTo>
                    <a:pt x="6264" y="748349"/>
                  </a:lnTo>
                  <a:lnTo>
                    <a:pt x="23352" y="773699"/>
                  </a:lnTo>
                  <a:lnTo>
                    <a:pt x="48702" y="790787"/>
                  </a:lnTo>
                  <a:lnTo>
                    <a:pt x="79755" y="797051"/>
                  </a:lnTo>
                  <a:lnTo>
                    <a:pt x="1177544" y="797051"/>
                  </a:lnTo>
                  <a:lnTo>
                    <a:pt x="1208597" y="790787"/>
                  </a:lnTo>
                  <a:lnTo>
                    <a:pt x="1233947" y="773699"/>
                  </a:lnTo>
                  <a:lnTo>
                    <a:pt x="1251035" y="748349"/>
                  </a:lnTo>
                  <a:lnTo>
                    <a:pt x="1257300" y="717296"/>
                  </a:lnTo>
                  <a:lnTo>
                    <a:pt x="1257300" y="79756"/>
                  </a:lnTo>
                  <a:lnTo>
                    <a:pt x="1251035" y="48702"/>
                  </a:lnTo>
                  <a:lnTo>
                    <a:pt x="1233947" y="23352"/>
                  </a:lnTo>
                  <a:lnTo>
                    <a:pt x="1208597" y="6264"/>
                  </a:lnTo>
                  <a:lnTo>
                    <a:pt x="1177544" y="0"/>
                  </a:lnTo>
                  <a:close/>
                </a:path>
              </a:pathLst>
            </a:custGeom>
            <a:solidFill>
              <a:srgbClr val="FFFFFF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7086600" y="2699004"/>
              <a:ext cx="1257300" cy="797560"/>
            </a:xfrm>
            <a:custGeom>
              <a:avLst/>
              <a:gdLst/>
              <a:ahLst/>
              <a:cxnLst/>
              <a:rect l="l" t="t" r="r" b="b"/>
              <a:pathLst>
                <a:path w="1257300" h="797560">
                  <a:moveTo>
                    <a:pt x="0" y="79756"/>
                  </a:moveTo>
                  <a:lnTo>
                    <a:pt x="6264" y="48702"/>
                  </a:lnTo>
                  <a:lnTo>
                    <a:pt x="23352" y="23352"/>
                  </a:lnTo>
                  <a:lnTo>
                    <a:pt x="48702" y="6264"/>
                  </a:lnTo>
                  <a:lnTo>
                    <a:pt x="79755" y="0"/>
                  </a:lnTo>
                  <a:lnTo>
                    <a:pt x="1177544" y="0"/>
                  </a:lnTo>
                  <a:lnTo>
                    <a:pt x="1208597" y="6264"/>
                  </a:lnTo>
                  <a:lnTo>
                    <a:pt x="1233947" y="23352"/>
                  </a:lnTo>
                  <a:lnTo>
                    <a:pt x="1251035" y="48702"/>
                  </a:lnTo>
                  <a:lnTo>
                    <a:pt x="1257300" y="79756"/>
                  </a:lnTo>
                  <a:lnTo>
                    <a:pt x="1257300" y="717296"/>
                  </a:lnTo>
                  <a:lnTo>
                    <a:pt x="1251035" y="748349"/>
                  </a:lnTo>
                  <a:lnTo>
                    <a:pt x="1233947" y="773699"/>
                  </a:lnTo>
                  <a:lnTo>
                    <a:pt x="1208597" y="790787"/>
                  </a:lnTo>
                  <a:lnTo>
                    <a:pt x="1177544" y="797051"/>
                  </a:lnTo>
                  <a:lnTo>
                    <a:pt x="79755" y="797051"/>
                  </a:lnTo>
                  <a:lnTo>
                    <a:pt x="48702" y="790787"/>
                  </a:lnTo>
                  <a:lnTo>
                    <a:pt x="23352" y="773699"/>
                  </a:lnTo>
                  <a:lnTo>
                    <a:pt x="6264" y="748349"/>
                  </a:lnTo>
                  <a:lnTo>
                    <a:pt x="0" y="717296"/>
                  </a:lnTo>
                  <a:lnTo>
                    <a:pt x="0" y="79756"/>
                  </a:lnTo>
                  <a:close/>
                </a:path>
              </a:pathLst>
            </a:custGeom>
            <a:ln w="12700">
              <a:solidFill>
                <a:srgbClr val="D2471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1" name="object 51"/>
          <p:cNvSpPr txBox="1"/>
          <p:nvPr/>
        </p:nvSpPr>
        <p:spPr>
          <a:xfrm>
            <a:off x="7274432" y="2929889"/>
            <a:ext cx="884555" cy="3117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ts val="1130"/>
              </a:lnSpc>
              <a:spcBef>
                <a:spcPts val="95"/>
              </a:spcBef>
            </a:pPr>
            <a:r>
              <a:rPr sz="1000" spc="-20" dirty="0">
                <a:latin typeface="Rockwell"/>
                <a:cs typeface="Rockwell"/>
              </a:rPr>
              <a:t>CEEN</a:t>
            </a:r>
            <a:endParaRPr sz="1000">
              <a:latin typeface="Rockwell"/>
              <a:cs typeface="Rockwell"/>
            </a:endParaRPr>
          </a:p>
          <a:p>
            <a:pPr algn="ctr">
              <a:lnSpc>
                <a:spcPts val="1130"/>
              </a:lnSpc>
            </a:pPr>
            <a:r>
              <a:rPr sz="1000" spc="-10" dirty="0">
                <a:latin typeface="Rockwell"/>
                <a:cs typeface="Rockwell"/>
              </a:rPr>
              <a:t>Measurements</a:t>
            </a:r>
            <a:endParaRPr sz="1000">
              <a:latin typeface="Rockwell"/>
              <a:cs typeface="Rockwel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58902" y="480822"/>
              <a:ext cx="8427720" cy="5897880"/>
            </a:xfrm>
            <a:custGeom>
              <a:avLst/>
              <a:gdLst/>
              <a:ahLst/>
              <a:cxnLst/>
              <a:rect l="l" t="t" r="r" b="b"/>
              <a:pathLst>
                <a:path w="8427720" h="5897880">
                  <a:moveTo>
                    <a:pt x="8427720" y="0"/>
                  </a:moveTo>
                  <a:lnTo>
                    <a:pt x="0" y="0"/>
                  </a:lnTo>
                  <a:lnTo>
                    <a:pt x="0" y="5897880"/>
                  </a:lnTo>
                  <a:lnTo>
                    <a:pt x="8427720" y="5897880"/>
                  </a:lnTo>
                  <a:lnTo>
                    <a:pt x="842772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58902" y="480822"/>
              <a:ext cx="8427720" cy="5897880"/>
            </a:xfrm>
            <a:custGeom>
              <a:avLst/>
              <a:gdLst/>
              <a:ahLst/>
              <a:cxnLst/>
              <a:rect l="l" t="t" r="r" b="b"/>
              <a:pathLst>
                <a:path w="8427720" h="5897880">
                  <a:moveTo>
                    <a:pt x="0" y="5897880"/>
                  </a:moveTo>
                  <a:lnTo>
                    <a:pt x="8427720" y="5897880"/>
                  </a:lnTo>
                  <a:lnTo>
                    <a:pt x="8427720" y="0"/>
                  </a:lnTo>
                  <a:lnTo>
                    <a:pt x="0" y="0"/>
                  </a:lnTo>
                  <a:lnTo>
                    <a:pt x="0" y="5897880"/>
                  </a:lnTo>
                  <a:close/>
                </a:path>
              </a:pathLst>
            </a:custGeom>
            <a:ln w="22225">
              <a:solidFill>
                <a:srgbClr val="EBB5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3504" y="2107692"/>
              <a:ext cx="7932420" cy="2638043"/>
            </a:xfrm>
            <a:prstGeom prst="rect">
              <a:avLst/>
            </a:prstGeom>
          </p:spPr>
        </p:pic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F6E4E800-0D5A-A13D-1304-40671029FEC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24964" y="-677108"/>
            <a:ext cx="6390513" cy="677108"/>
          </a:xfrm>
        </p:spPr>
        <p:txBody>
          <a:bodyPr wrap="square" lIns="0" tIns="0" rIns="0" bIns="0" anchor="b">
            <a:spAutoFit/>
          </a:bodyPr>
          <a:lstStyle/>
          <a:p>
            <a:r>
              <a:rPr lang="en-US" dirty="0"/>
              <a:t>Measurements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</TotalTime>
  <Words>604</Words>
  <Application>Microsoft Office PowerPoint</Application>
  <PresentationFormat>On-screen Show (4:3)</PresentationFormat>
  <Paragraphs>136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Arial</vt:lpstr>
      <vt:lpstr>Calibri</vt:lpstr>
      <vt:lpstr>Calibri Light</vt:lpstr>
      <vt:lpstr>Rockwell</vt:lpstr>
      <vt:lpstr>Rockwell Condensed</vt:lpstr>
      <vt:lpstr>Wingdings</vt:lpstr>
      <vt:lpstr>Office Theme</vt:lpstr>
      <vt:lpstr>Collecting Data in Outreach and Community Assessment</vt:lpstr>
      <vt:lpstr>Objectives</vt:lpstr>
      <vt:lpstr>Challenges of Data Collection</vt:lpstr>
      <vt:lpstr>Importance of Community Assessment: Adjusting to changing community demographics</vt:lpstr>
      <vt:lpstr>COMMUNITY ASSESSMENT TOOLS</vt:lpstr>
      <vt:lpstr>DATA SOURCES AND TOOLS</vt:lpstr>
      <vt:lpstr>Outreach requests and feedback</vt:lpstr>
      <vt:lpstr>Data for Decision Making</vt:lpstr>
      <vt:lpstr>Measurements</vt:lpstr>
      <vt:lpstr>Building Data Collection and Evaluation Tools</vt:lpstr>
      <vt:lpstr>Data Collection Made Easy</vt:lpstr>
      <vt:lpstr>Example Tools</vt:lpstr>
      <vt:lpstr>Evaluation Tools</vt:lpstr>
      <vt:lpstr>PLAR</vt:lpstr>
      <vt:lpstr>Pulling and Integrating data reports.</vt:lpstr>
      <vt:lpstr>Formstack: Door counts</vt:lpstr>
      <vt:lpstr>Sign Up – Event Stats</vt:lpstr>
      <vt:lpstr>Book A Librarians</vt:lpstr>
      <vt:lpstr>Skills in processing raw data</vt:lpstr>
      <vt:lpstr>Tracking process of goal completion</vt:lpstr>
      <vt:lpstr>Data Value</vt:lpstr>
      <vt:lpstr>MOVE’s 2020 Impact Video</vt:lpstr>
      <vt:lpstr>Questions?</vt:lpstr>
      <vt:lpstr>Contact Us!</vt:lpstr>
      <vt:lpstr>What’s Coming Up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Brittany Raines</dc:creator>
  <cp:lastModifiedBy>Kreger, Christine</cp:lastModifiedBy>
  <cp:revision>1</cp:revision>
  <dcterms:created xsi:type="dcterms:W3CDTF">2025-05-27T18:35:11Z</dcterms:created>
  <dcterms:modified xsi:type="dcterms:W3CDTF">2025-05-28T15:18:49Z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2021-10-19T00:00:00Z</vt:filetime>
  </property>
  <property fmtid="{D5CDD505-2E9C-101B-9397-08002B2CF9AE}" pid="3" name="Creator">
    <vt:lpwstr>Microsoft® PowerPoint® for Microsoft 365</vt:lpwstr>
  </property>
  <property fmtid="{D5CDD505-2E9C-101B-9397-08002B2CF9AE}" pid="4" name="LastSaved">
    <vt:filetime>2025-05-27T00:00:00Z</vt:filetime>
  </property>
  <property fmtid="{D5CDD505-2E9C-101B-9397-08002B2CF9AE}" pid="5" name="Producer">
    <vt:lpwstr>Microsoft® PowerPoint® for Microsoft 365</vt:lpwstr>
  </property>
</Properties>
</file>